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5" r:id="rId6"/>
    <p:sldId id="264" r:id="rId7"/>
    <p:sldId id="262" r:id="rId8"/>
    <p:sldId id="263" r:id="rId9"/>
    <p:sldId id="261" r:id="rId10"/>
    <p:sldId id="266" r:id="rId11"/>
    <p:sldId id="269" r:id="rId12"/>
    <p:sldId id="270" r:id="rId13"/>
    <p:sldId id="271" r:id="rId14"/>
    <p:sldId id="273" r:id="rId15"/>
    <p:sldId id="274" r:id="rId16"/>
    <p:sldId id="268" r:id="rId17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589"/>
    <a:srgbClr val="4E79CA"/>
    <a:srgbClr val="DEEBF7"/>
    <a:srgbClr val="3A4599"/>
    <a:srgbClr val="374293"/>
    <a:srgbClr val="FFEECF"/>
    <a:srgbClr val="E7B99D"/>
    <a:srgbClr val="E2F0D9"/>
    <a:srgbClr val="FAF0EA"/>
    <a:srgbClr val="F3D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>
        <p:scale>
          <a:sx n="75" d="100"/>
          <a:sy n="75" d="100"/>
        </p:scale>
        <p:origin x="184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44792"/>
        <c:axId val="240944008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944400"/>
        <c:axId val="240941264"/>
      </c:lineChart>
      <c:valAx>
        <c:axId val="240944008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792"/>
        <c:crosses val="autoZero"/>
        <c:crossBetween val="between"/>
      </c:valAx>
      <c:dateAx>
        <c:axId val="2409447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008"/>
        <c:crosses val="autoZero"/>
        <c:auto val="1"/>
        <c:lblOffset val="100"/>
        <c:baseTimeUnit val="days"/>
        <c:majorUnit val="2"/>
        <c:majorTimeUnit val="years"/>
      </c:dateAx>
      <c:valAx>
        <c:axId val="240941264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400"/>
        <c:crosses val="max"/>
        <c:crossBetween val="between"/>
        <c:majorUnit val="500000"/>
      </c:valAx>
      <c:dateAx>
        <c:axId val="24094440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4094126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ClustersTimeSeries!$AG$4:$AG$164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ClustersTimeSeries!$AH$4:$AH$164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ClustersTimeSeries!$AI$3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ClustersTimeSeries!$AI$4:$AI$164</c:f>
              <c:numCache>
                <c:formatCode>0.00</c:formatCode>
                <c:ptCount val="161"/>
                <c:pt idx="0">
                  <c:v>3.5105338663211035E-2</c:v>
                </c:pt>
                <c:pt idx="1">
                  <c:v>3.5105338663211035E-2</c:v>
                </c:pt>
                <c:pt idx="2">
                  <c:v>3.5105338663211035E-2</c:v>
                </c:pt>
                <c:pt idx="3">
                  <c:v>3.5105338663211035E-2</c:v>
                </c:pt>
                <c:pt idx="4">
                  <c:v>3.5105338663211035E-2</c:v>
                </c:pt>
                <c:pt idx="5">
                  <c:v>3.5105338663211035E-2</c:v>
                </c:pt>
                <c:pt idx="6">
                  <c:v>3.5105338663211035E-2</c:v>
                </c:pt>
                <c:pt idx="7">
                  <c:v>3.5105338663211035E-2</c:v>
                </c:pt>
                <c:pt idx="8">
                  <c:v>3.5105338663211035E-2</c:v>
                </c:pt>
                <c:pt idx="9">
                  <c:v>3.5105338663211035E-2</c:v>
                </c:pt>
                <c:pt idx="10">
                  <c:v>3.5105338663211035E-2</c:v>
                </c:pt>
                <c:pt idx="11">
                  <c:v>3.5105338663211035E-2</c:v>
                </c:pt>
                <c:pt idx="12">
                  <c:v>3.5105338663211035E-2</c:v>
                </c:pt>
                <c:pt idx="13">
                  <c:v>3.5105338663211035E-2</c:v>
                </c:pt>
                <c:pt idx="14">
                  <c:v>3.5105338663211035E-2</c:v>
                </c:pt>
                <c:pt idx="15">
                  <c:v>3.5105338663211035E-2</c:v>
                </c:pt>
                <c:pt idx="16">
                  <c:v>3.5105338663211035E-2</c:v>
                </c:pt>
                <c:pt idx="17">
                  <c:v>3.5105338663211035E-2</c:v>
                </c:pt>
                <c:pt idx="18">
                  <c:v>3.5105338663211035E-2</c:v>
                </c:pt>
                <c:pt idx="19">
                  <c:v>3.5105338663211035E-2</c:v>
                </c:pt>
                <c:pt idx="20">
                  <c:v>3.5105338663211035E-2</c:v>
                </c:pt>
                <c:pt idx="21">
                  <c:v>3.5105338663211035E-2</c:v>
                </c:pt>
                <c:pt idx="22">
                  <c:v>3.5105338663211035E-2</c:v>
                </c:pt>
                <c:pt idx="23">
                  <c:v>3.5105338663211035E-2</c:v>
                </c:pt>
                <c:pt idx="24">
                  <c:v>3.5105338663211035E-2</c:v>
                </c:pt>
                <c:pt idx="25">
                  <c:v>3.5105338663211035E-2</c:v>
                </c:pt>
                <c:pt idx="26">
                  <c:v>3.5105338663211035E-2</c:v>
                </c:pt>
                <c:pt idx="27">
                  <c:v>3.5105338663211035E-2</c:v>
                </c:pt>
                <c:pt idx="28">
                  <c:v>3.5105338663211035E-2</c:v>
                </c:pt>
                <c:pt idx="29">
                  <c:v>3.5105338663211035E-2</c:v>
                </c:pt>
                <c:pt idx="30">
                  <c:v>3.5105338663211035E-2</c:v>
                </c:pt>
                <c:pt idx="31">
                  <c:v>3.5105338663211035E-2</c:v>
                </c:pt>
                <c:pt idx="32">
                  <c:v>3.5105338663211035E-2</c:v>
                </c:pt>
                <c:pt idx="33">
                  <c:v>3.5105338663211035E-2</c:v>
                </c:pt>
                <c:pt idx="34">
                  <c:v>3.5105338663211035E-2</c:v>
                </c:pt>
                <c:pt idx="35">
                  <c:v>3.5105338663211035E-2</c:v>
                </c:pt>
                <c:pt idx="36">
                  <c:v>3.5105338663211035E-2</c:v>
                </c:pt>
                <c:pt idx="37">
                  <c:v>3.5105338663211035E-2</c:v>
                </c:pt>
                <c:pt idx="38">
                  <c:v>3.5105338663211035E-2</c:v>
                </c:pt>
                <c:pt idx="39">
                  <c:v>3.5105338663211035E-2</c:v>
                </c:pt>
                <c:pt idx="40">
                  <c:v>3.5105338663211035E-2</c:v>
                </c:pt>
                <c:pt idx="41">
                  <c:v>3.5105338663211035E-2</c:v>
                </c:pt>
                <c:pt idx="42">
                  <c:v>3.5105338663211035E-2</c:v>
                </c:pt>
                <c:pt idx="43">
                  <c:v>3.5105338663211035E-2</c:v>
                </c:pt>
                <c:pt idx="44">
                  <c:v>3.5105338663211035E-2</c:v>
                </c:pt>
                <c:pt idx="45">
                  <c:v>3.5105338663211035E-2</c:v>
                </c:pt>
                <c:pt idx="46">
                  <c:v>3.5105338663211035E-2</c:v>
                </c:pt>
                <c:pt idx="47">
                  <c:v>3.5105338663211035E-2</c:v>
                </c:pt>
                <c:pt idx="48">
                  <c:v>3.5105338663211035E-2</c:v>
                </c:pt>
                <c:pt idx="49">
                  <c:v>3.5105338663211035E-2</c:v>
                </c:pt>
                <c:pt idx="50">
                  <c:v>3.5105338663211035E-2</c:v>
                </c:pt>
                <c:pt idx="51">
                  <c:v>3.5105338663211035E-2</c:v>
                </c:pt>
                <c:pt idx="52">
                  <c:v>3.5105338663211035E-2</c:v>
                </c:pt>
                <c:pt idx="53">
                  <c:v>3.5105338663211035E-2</c:v>
                </c:pt>
                <c:pt idx="54">
                  <c:v>3.5105338663211035E-2</c:v>
                </c:pt>
                <c:pt idx="55">
                  <c:v>3.5105338663211035E-2</c:v>
                </c:pt>
                <c:pt idx="56">
                  <c:v>3.5105338663211035E-2</c:v>
                </c:pt>
                <c:pt idx="57">
                  <c:v>3.5105338663211035E-2</c:v>
                </c:pt>
                <c:pt idx="58">
                  <c:v>3.5105338663211035E-2</c:v>
                </c:pt>
                <c:pt idx="59">
                  <c:v>3.5105338663211035E-2</c:v>
                </c:pt>
                <c:pt idx="60">
                  <c:v>3.5105338663211035E-2</c:v>
                </c:pt>
                <c:pt idx="61">
                  <c:v>3.5105338663211035E-2</c:v>
                </c:pt>
                <c:pt idx="62">
                  <c:v>3.5105338663211035E-2</c:v>
                </c:pt>
                <c:pt idx="63">
                  <c:v>3.5105338663211035E-2</c:v>
                </c:pt>
                <c:pt idx="64">
                  <c:v>3.5105338663211035E-2</c:v>
                </c:pt>
                <c:pt idx="65">
                  <c:v>3.5105338663211035E-2</c:v>
                </c:pt>
                <c:pt idx="66">
                  <c:v>3.5105338663211035E-2</c:v>
                </c:pt>
                <c:pt idx="67">
                  <c:v>3.5105338663211035E-2</c:v>
                </c:pt>
                <c:pt idx="68">
                  <c:v>3.5105338663211035E-2</c:v>
                </c:pt>
                <c:pt idx="69">
                  <c:v>3.5105338663211035E-2</c:v>
                </c:pt>
                <c:pt idx="70">
                  <c:v>3.5105338663211035E-2</c:v>
                </c:pt>
                <c:pt idx="71">
                  <c:v>3.5105338663211035E-2</c:v>
                </c:pt>
                <c:pt idx="72">
                  <c:v>3.5105338663211035E-2</c:v>
                </c:pt>
                <c:pt idx="73">
                  <c:v>3.5105338663211035E-2</c:v>
                </c:pt>
                <c:pt idx="74">
                  <c:v>3.5105338663211035E-2</c:v>
                </c:pt>
                <c:pt idx="75">
                  <c:v>3.5105338663211035E-2</c:v>
                </c:pt>
                <c:pt idx="76">
                  <c:v>3.5105338663211035E-2</c:v>
                </c:pt>
                <c:pt idx="77">
                  <c:v>3.5105338663211035E-2</c:v>
                </c:pt>
                <c:pt idx="78">
                  <c:v>3.5105338663211035E-2</c:v>
                </c:pt>
                <c:pt idx="79">
                  <c:v>3.5105338663211035E-2</c:v>
                </c:pt>
                <c:pt idx="80">
                  <c:v>3.5105338663211035E-2</c:v>
                </c:pt>
                <c:pt idx="81">
                  <c:v>3.5105338663211035E-2</c:v>
                </c:pt>
                <c:pt idx="82">
                  <c:v>3.5105338663211035E-2</c:v>
                </c:pt>
                <c:pt idx="83">
                  <c:v>3.5105338663211035E-2</c:v>
                </c:pt>
                <c:pt idx="84">
                  <c:v>3.5105338663211035E-2</c:v>
                </c:pt>
                <c:pt idx="85">
                  <c:v>3.5105338663211035E-2</c:v>
                </c:pt>
                <c:pt idx="86">
                  <c:v>3.5105338663211035E-2</c:v>
                </c:pt>
                <c:pt idx="87">
                  <c:v>3.5105338663211035E-2</c:v>
                </c:pt>
                <c:pt idx="88">
                  <c:v>3.5105338663211035E-2</c:v>
                </c:pt>
                <c:pt idx="89">
                  <c:v>3.5105338663211035E-2</c:v>
                </c:pt>
                <c:pt idx="90">
                  <c:v>3.5105338663211035E-2</c:v>
                </c:pt>
                <c:pt idx="91">
                  <c:v>3.5105338663211035E-2</c:v>
                </c:pt>
                <c:pt idx="92">
                  <c:v>3.5105338663211035E-2</c:v>
                </c:pt>
                <c:pt idx="93">
                  <c:v>3.5105338663211035E-2</c:v>
                </c:pt>
                <c:pt idx="94">
                  <c:v>3.5105338663211035E-2</c:v>
                </c:pt>
                <c:pt idx="95">
                  <c:v>3.5105338663211035E-2</c:v>
                </c:pt>
                <c:pt idx="96">
                  <c:v>3.5105338663211035E-2</c:v>
                </c:pt>
                <c:pt idx="97">
                  <c:v>3.5105338663211035E-2</c:v>
                </c:pt>
                <c:pt idx="98">
                  <c:v>3.5105338663211035E-2</c:v>
                </c:pt>
                <c:pt idx="99">
                  <c:v>3.5105338663211035E-2</c:v>
                </c:pt>
                <c:pt idx="100">
                  <c:v>3.5105338663211035E-2</c:v>
                </c:pt>
                <c:pt idx="101">
                  <c:v>3.5105338663211035E-2</c:v>
                </c:pt>
                <c:pt idx="102">
                  <c:v>3.5105338663211035E-2</c:v>
                </c:pt>
                <c:pt idx="103">
                  <c:v>3.5105338663211035E-2</c:v>
                </c:pt>
                <c:pt idx="104">
                  <c:v>3.5105338663211035E-2</c:v>
                </c:pt>
                <c:pt idx="105">
                  <c:v>3.5105338663211035E-2</c:v>
                </c:pt>
                <c:pt idx="106">
                  <c:v>3.5105338663211035E-2</c:v>
                </c:pt>
                <c:pt idx="107">
                  <c:v>3.5105338663211035E-2</c:v>
                </c:pt>
                <c:pt idx="108">
                  <c:v>3.5105338663211035E-2</c:v>
                </c:pt>
                <c:pt idx="109">
                  <c:v>3.5105338663211035E-2</c:v>
                </c:pt>
                <c:pt idx="110">
                  <c:v>3.5105338663211035E-2</c:v>
                </c:pt>
                <c:pt idx="111">
                  <c:v>3.5105338663211035E-2</c:v>
                </c:pt>
                <c:pt idx="112">
                  <c:v>3.5105338663211035E-2</c:v>
                </c:pt>
                <c:pt idx="113">
                  <c:v>3.5105338663211035E-2</c:v>
                </c:pt>
                <c:pt idx="114">
                  <c:v>3.5105338663211035E-2</c:v>
                </c:pt>
                <c:pt idx="115">
                  <c:v>3.5105338663211035E-2</c:v>
                </c:pt>
                <c:pt idx="116">
                  <c:v>3.5105338663211035E-2</c:v>
                </c:pt>
                <c:pt idx="117">
                  <c:v>3.5105338663211035E-2</c:v>
                </c:pt>
                <c:pt idx="118">
                  <c:v>3.5105338663211035E-2</c:v>
                </c:pt>
                <c:pt idx="119">
                  <c:v>3.5105338663211035E-2</c:v>
                </c:pt>
                <c:pt idx="120">
                  <c:v>3.5105338663211035E-2</c:v>
                </c:pt>
                <c:pt idx="121">
                  <c:v>3.5105338663211035E-2</c:v>
                </c:pt>
                <c:pt idx="122">
                  <c:v>3.5105338663211035E-2</c:v>
                </c:pt>
                <c:pt idx="123">
                  <c:v>3.5105338663211035E-2</c:v>
                </c:pt>
                <c:pt idx="124">
                  <c:v>3.5105338663211035E-2</c:v>
                </c:pt>
                <c:pt idx="125">
                  <c:v>3.5105338663211035E-2</c:v>
                </c:pt>
                <c:pt idx="126">
                  <c:v>3.5105338663211035E-2</c:v>
                </c:pt>
                <c:pt idx="127">
                  <c:v>3.5105338663211035E-2</c:v>
                </c:pt>
                <c:pt idx="128">
                  <c:v>3.5105338663211035E-2</c:v>
                </c:pt>
                <c:pt idx="129">
                  <c:v>3.5105338663211035E-2</c:v>
                </c:pt>
                <c:pt idx="130">
                  <c:v>3.5105338663211035E-2</c:v>
                </c:pt>
                <c:pt idx="131">
                  <c:v>3.5105338663211035E-2</c:v>
                </c:pt>
                <c:pt idx="132">
                  <c:v>3.5105338663211035E-2</c:v>
                </c:pt>
                <c:pt idx="133">
                  <c:v>3.5105338663211035E-2</c:v>
                </c:pt>
                <c:pt idx="134">
                  <c:v>3.5105338663211035E-2</c:v>
                </c:pt>
                <c:pt idx="135">
                  <c:v>3.5105338663211035E-2</c:v>
                </c:pt>
                <c:pt idx="136">
                  <c:v>3.5105338663211035E-2</c:v>
                </c:pt>
                <c:pt idx="137">
                  <c:v>3.5105338663211035E-2</c:v>
                </c:pt>
                <c:pt idx="138">
                  <c:v>3.5105338663211035E-2</c:v>
                </c:pt>
                <c:pt idx="139">
                  <c:v>3.5105338663211035E-2</c:v>
                </c:pt>
                <c:pt idx="140">
                  <c:v>3.5105338663211035E-2</c:v>
                </c:pt>
                <c:pt idx="141">
                  <c:v>3.5105338663211035E-2</c:v>
                </c:pt>
                <c:pt idx="142">
                  <c:v>3.5105338663211035E-2</c:v>
                </c:pt>
                <c:pt idx="143">
                  <c:v>3.5105338663211035E-2</c:v>
                </c:pt>
                <c:pt idx="144">
                  <c:v>3.5105338663211035E-2</c:v>
                </c:pt>
                <c:pt idx="145">
                  <c:v>3.5105338663211035E-2</c:v>
                </c:pt>
                <c:pt idx="146">
                  <c:v>3.5105338663211035E-2</c:v>
                </c:pt>
                <c:pt idx="147">
                  <c:v>3.5105338663211035E-2</c:v>
                </c:pt>
                <c:pt idx="148">
                  <c:v>3.5105338663211035E-2</c:v>
                </c:pt>
                <c:pt idx="149">
                  <c:v>3.5105338663211035E-2</c:v>
                </c:pt>
                <c:pt idx="150">
                  <c:v>3.5105338663211035E-2</c:v>
                </c:pt>
                <c:pt idx="151">
                  <c:v>3.5105338663211035E-2</c:v>
                </c:pt>
                <c:pt idx="152">
                  <c:v>3.5105338663211035E-2</c:v>
                </c:pt>
                <c:pt idx="153">
                  <c:v>3.5105338663211035E-2</c:v>
                </c:pt>
                <c:pt idx="154">
                  <c:v>3.5105338663211035E-2</c:v>
                </c:pt>
                <c:pt idx="155">
                  <c:v>3.5105338663211035E-2</c:v>
                </c:pt>
                <c:pt idx="156">
                  <c:v>3.5105338663211035E-2</c:v>
                </c:pt>
                <c:pt idx="157">
                  <c:v>3.5105338663211035E-2</c:v>
                </c:pt>
                <c:pt idx="158">
                  <c:v>3.5105338663211035E-2</c:v>
                </c:pt>
                <c:pt idx="159">
                  <c:v>3.5105338663211035E-2</c:v>
                </c:pt>
                <c:pt idx="160">
                  <c:v>3.5105338663211035E-2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ClustersTimeSeries!$AJ$3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ClustersTimeSeries!$AJ$4:$AJ$164</c:f>
              <c:numCache>
                <c:formatCode>0.00</c:formatCode>
                <c:ptCount val="161"/>
                <c:pt idx="0">
                  <c:v>6.4156839231783822E-2</c:v>
                </c:pt>
                <c:pt idx="1">
                  <c:v>6.4156839231783822E-2</c:v>
                </c:pt>
                <c:pt idx="2">
                  <c:v>6.4156839231783822E-2</c:v>
                </c:pt>
                <c:pt idx="3">
                  <c:v>6.4156839231783822E-2</c:v>
                </c:pt>
                <c:pt idx="4">
                  <c:v>6.4156839231783822E-2</c:v>
                </c:pt>
                <c:pt idx="5">
                  <c:v>6.4156839231783822E-2</c:v>
                </c:pt>
                <c:pt idx="6">
                  <c:v>6.4156839231783822E-2</c:v>
                </c:pt>
                <c:pt idx="7">
                  <c:v>6.4156839231783822E-2</c:v>
                </c:pt>
                <c:pt idx="8">
                  <c:v>6.4156839231783822E-2</c:v>
                </c:pt>
                <c:pt idx="9">
                  <c:v>6.4156839231783822E-2</c:v>
                </c:pt>
                <c:pt idx="10">
                  <c:v>6.4156839231783822E-2</c:v>
                </c:pt>
                <c:pt idx="11">
                  <c:v>6.4156839231783822E-2</c:v>
                </c:pt>
                <c:pt idx="12">
                  <c:v>6.4156839231783822E-2</c:v>
                </c:pt>
                <c:pt idx="13">
                  <c:v>6.4156839231783822E-2</c:v>
                </c:pt>
                <c:pt idx="14">
                  <c:v>6.4156839231783822E-2</c:v>
                </c:pt>
                <c:pt idx="15">
                  <c:v>6.4156839231783822E-2</c:v>
                </c:pt>
                <c:pt idx="16">
                  <c:v>6.4156839231783822E-2</c:v>
                </c:pt>
                <c:pt idx="17">
                  <c:v>6.4156839231783822E-2</c:v>
                </c:pt>
                <c:pt idx="18">
                  <c:v>6.4156839231783822E-2</c:v>
                </c:pt>
                <c:pt idx="19">
                  <c:v>6.4156839231783822E-2</c:v>
                </c:pt>
                <c:pt idx="20">
                  <c:v>6.4156839231783822E-2</c:v>
                </c:pt>
                <c:pt idx="21">
                  <c:v>6.4156839231783822E-2</c:v>
                </c:pt>
                <c:pt idx="22">
                  <c:v>6.4156839231783822E-2</c:v>
                </c:pt>
                <c:pt idx="23">
                  <c:v>6.4156839231783822E-2</c:v>
                </c:pt>
                <c:pt idx="24">
                  <c:v>6.4156839231783822E-2</c:v>
                </c:pt>
                <c:pt idx="25">
                  <c:v>6.4156839231783822E-2</c:v>
                </c:pt>
                <c:pt idx="26">
                  <c:v>6.4156839231783822E-2</c:v>
                </c:pt>
                <c:pt idx="27">
                  <c:v>6.4156839231783822E-2</c:v>
                </c:pt>
                <c:pt idx="28">
                  <c:v>6.4156839231783822E-2</c:v>
                </c:pt>
                <c:pt idx="29">
                  <c:v>6.4156839231783822E-2</c:v>
                </c:pt>
                <c:pt idx="30">
                  <c:v>6.4156839231783822E-2</c:v>
                </c:pt>
                <c:pt idx="31">
                  <c:v>6.4156839231783822E-2</c:v>
                </c:pt>
                <c:pt idx="32">
                  <c:v>6.4156839231783822E-2</c:v>
                </c:pt>
                <c:pt idx="33">
                  <c:v>6.4156839231783822E-2</c:v>
                </c:pt>
                <c:pt idx="34">
                  <c:v>6.4156839231783822E-2</c:v>
                </c:pt>
                <c:pt idx="35">
                  <c:v>6.4156839231783822E-2</c:v>
                </c:pt>
                <c:pt idx="36">
                  <c:v>6.4156839231783822E-2</c:v>
                </c:pt>
                <c:pt idx="37">
                  <c:v>6.4156839231783822E-2</c:v>
                </c:pt>
                <c:pt idx="38">
                  <c:v>6.4156839231783822E-2</c:v>
                </c:pt>
                <c:pt idx="39">
                  <c:v>6.4156839231783822E-2</c:v>
                </c:pt>
                <c:pt idx="40">
                  <c:v>6.4156839231783822E-2</c:v>
                </c:pt>
                <c:pt idx="41">
                  <c:v>6.4156839231783822E-2</c:v>
                </c:pt>
                <c:pt idx="42">
                  <c:v>6.4156839231783822E-2</c:v>
                </c:pt>
                <c:pt idx="43">
                  <c:v>6.4156839231783822E-2</c:v>
                </c:pt>
                <c:pt idx="44">
                  <c:v>6.4156839231783822E-2</c:v>
                </c:pt>
                <c:pt idx="45">
                  <c:v>6.4156839231783822E-2</c:v>
                </c:pt>
                <c:pt idx="46">
                  <c:v>6.4156839231783822E-2</c:v>
                </c:pt>
                <c:pt idx="47">
                  <c:v>6.4156839231783822E-2</c:v>
                </c:pt>
                <c:pt idx="48">
                  <c:v>6.4156839231783822E-2</c:v>
                </c:pt>
                <c:pt idx="49">
                  <c:v>6.4156839231783822E-2</c:v>
                </c:pt>
                <c:pt idx="50">
                  <c:v>6.4156839231783822E-2</c:v>
                </c:pt>
                <c:pt idx="51">
                  <c:v>6.4156839231783822E-2</c:v>
                </c:pt>
                <c:pt idx="52">
                  <c:v>6.4156839231783822E-2</c:v>
                </c:pt>
                <c:pt idx="53">
                  <c:v>6.4156839231783822E-2</c:v>
                </c:pt>
                <c:pt idx="54">
                  <c:v>6.4156839231783822E-2</c:v>
                </c:pt>
                <c:pt idx="55">
                  <c:v>6.4156839231783822E-2</c:v>
                </c:pt>
                <c:pt idx="56">
                  <c:v>6.4156839231783822E-2</c:v>
                </c:pt>
                <c:pt idx="57">
                  <c:v>6.4156839231783822E-2</c:v>
                </c:pt>
                <c:pt idx="58">
                  <c:v>6.4156839231783822E-2</c:v>
                </c:pt>
                <c:pt idx="59">
                  <c:v>6.4156839231783822E-2</c:v>
                </c:pt>
                <c:pt idx="60">
                  <c:v>6.4156839231783822E-2</c:v>
                </c:pt>
                <c:pt idx="61">
                  <c:v>6.4156839231783822E-2</c:v>
                </c:pt>
                <c:pt idx="62">
                  <c:v>6.4156839231783822E-2</c:v>
                </c:pt>
                <c:pt idx="63">
                  <c:v>6.4156839231783822E-2</c:v>
                </c:pt>
                <c:pt idx="64">
                  <c:v>6.4156839231783822E-2</c:v>
                </c:pt>
                <c:pt idx="65">
                  <c:v>6.4156839231783822E-2</c:v>
                </c:pt>
                <c:pt idx="66">
                  <c:v>6.4156839231783822E-2</c:v>
                </c:pt>
                <c:pt idx="67">
                  <c:v>6.4156839231783822E-2</c:v>
                </c:pt>
                <c:pt idx="68">
                  <c:v>6.4156839231783822E-2</c:v>
                </c:pt>
                <c:pt idx="69">
                  <c:v>6.4156839231783822E-2</c:v>
                </c:pt>
                <c:pt idx="70">
                  <c:v>6.4156839231783822E-2</c:v>
                </c:pt>
                <c:pt idx="71">
                  <c:v>6.4156839231783822E-2</c:v>
                </c:pt>
                <c:pt idx="72">
                  <c:v>6.4156839231783822E-2</c:v>
                </c:pt>
                <c:pt idx="73">
                  <c:v>6.4156839231783822E-2</c:v>
                </c:pt>
                <c:pt idx="74">
                  <c:v>6.4156839231783822E-2</c:v>
                </c:pt>
                <c:pt idx="75">
                  <c:v>6.4156839231783822E-2</c:v>
                </c:pt>
                <c:pt idx="76">
                  <c:v>6.4156839231783822E-2</c:v>
                </c:pt>
                <c:pt idx="77">
                  <c:v>6.4156839231783822E-2</c:v>
                </c:pt>
                <c:pt idx="78">
                  <c:v>6.4156839231783822E-2</c:v>
                </c:pt>
                <c:pt idx="79">
                  <c:v>6.4156839231783822E-2</c:v>
                </c:pt>
                <c:pt idx="80">
                  <c:v>6.4156839231783822E-2</c:v>
                </c:pt>
                <c:pt idx="81">
                  <c:v>6.4156839231783822E-2</c:v>
                </c:pt>
                <c:pt idx="82">
                  <c:v>6.4156839231783822E-2</c:v>
                </c:pt>
                <c:pt idx="83">
                  <c:v>6.4156839231783822E-2</c:v>
                </c:pt>
                <c:pt idx="84">
                  <c:v>6.4156839231783822E-2</c:v>
                </c:pt>
                <c:pt idx="85">
                  <c:v>6.4156839231783822E-2</c:v>
                </c:pt>
                <c:pt idx="86">
                  <c:v>6.4156839231783822E-2</c:v>
                </c:pt>
                <c:pt idx="87">
                  <c:v>6.4156839231783822E-2</c:v>
                </c:pt>
                <c:pt idx="88">
                  <c:v>6.4156839231783822E-2</c:v>
                </c:pt>
                <c:pt idx="89">
                  <c:v>6.4156839231783822E-2</c:v>
                </c:pt>
                <c:pt idx="90">
                  <c:v>6.4156839231783822E-2</c:v>
                </c:pt>
                <c:pt idx="91">
                  <c:v>6.4156839231783822E-2</c:v>
                </c:pt>
                <c:pt idx="92">
                  <c:v>6.4156839231783822E-2</c:v>
                </c:pt>
                <c:pt idx="93">
                  <c:v>6.4156839231783822E-2</c:v>
                </c:pt>
                <c:pt idx="94">
                  <c:v>6.4156839231783822E-2</c:v>
                </c:pt>
                <c:pt idx="95">
                  <c:v>6.4156839231783822E-2</c:v>
                </c:pt>
                <c:pt idx="96">
                  <c:v>6.4156839231783822E-2</c:v>
                </c:pt>
                <c:pt idx="97">
                  <c:v>6.4156839231783822E-2</c:v>
                </c:pt>
                <c:pt idx="98">
                  <c:v>6.4156839231783822E-2</c:v>
                </c:pt>
                <c:pt idx="99">
                  <c:v>6.4156839231783822E-2</c:v>
                </c:pt>
                <c:pt idx="100">
                  <c:v>6.4156839231783822E-2</c:v>
                </c:pt>
                <c:pt idx="101">
                  <c:v>6.4156839231783822E-2</c:v>
                </c:pt>
                <c:pt idx="102">
                  <c:v>6.4156839231783822E-2</c:v>
                </c:pt>
                <c:pt idx="103">
                  <c:v>6.4156839231783822E-2</c:v>
                </c:pt>
                <c:pt idx="104">
                  <c:v>6.4156839231783822E-2</c:v>
                </c:pt>
                <c:pt idx="105">
                  <c:v>6.4156839231783822E-2</c:v>
                </c:pt>
                <c:pt idx="106">
                  <c:v>6.4156839231783822E-2</c:v>
                </c:pt>
                <c:pt idx="107">
                  <c:v>6.4156839231783822E-2</c:v>
                </c:pt>
                <c:pt idx="108">
                  <c:v>6.4156839231783822E-2</c:v>
                </c:pt>
                <c:pt idx="109">
                  <c:v>6.4156839231783822E-2</c:v>
                </c:pt>
                <c:pt idx="110">
                  <c:v>6.4156839231783822E-2</c:v>
                </c:pt>
                <c:pt idx="111">
                  <c:v>6.4156839231783822E-2</c:v>
                </c:pt>
                <c:pt idx="112">
                  <c:v>6.4156839231783822E-2</c:v>
                </c:pt>
                <c:pt idx="113">
                  <c:v>6.4156839231783822E-2</c:v>
                </c:pt>
                <c:pt idx="114">
                  <c:v>6.4156839231783822E-2</c:v>
                </c:pt>
                <c:pt idx="115">
                  <c:v>6.4156839231783822E-2</c:v>
                </c:pt>
                <c:pt idx="116">
                  <c:v>6.4156839231783822E-2</c:v>
                </c:pt>
                <c:pt idx="117">
                  <c:v>6.4156839231783822E-2</c:v>
                </c:pt>
                <c:pt idx="118">
                  <c:v>6.4156839231783822E-2</c:v>
                </c:pt>
                <c:pt idx="119">
                  <c:v>6.4156839231783822E-2</c:v>
                </c:pt>
                <c:pt idx="120">
                  <c:v>6.4156839231783822E-2</c:v>
                </c:pt>
                <c:pt idx="121">
                  <c:v>6.4156839231783822E-2</c:v>
                </c:pt>
                <c:pt idx="122">
                  <c:v>6.4156839231783822E-2</c:v>
                </c:pt>
                <c:pt idx="123">
                  <c:v>6.4156839231783822E-2</c:v>
                </c:pt>
                <c:pt idx="124">
                  <c:v>6.4156839231783822E-2</c:v>
                </c:pt>
                <c:pt idx="125">
                  <c:v>6.4156839231783822E-2</c:v>
                </c:pt>
                <c:pt idx="126">
                  <c:v>6.4156839231783822E-2</c:v>
                </c:pt>
                <c:pt idx="127">
                  <c:v>6.4156839231783822E-2</c:v>
                </c:pt>
                <c:pt idx="128">
                  <c:v>6.4156839231783822E-2</c:v>
                </c:pt>
                <c:pt idx="129">
                  <c:v>6.4156839231783822E-2</c:v>
                </c:pt>
                <c:pt idx="130">
                  <c:v>6.4156839231783822E-2</c:v>
                </c:pt>
                <c:pt idx="131">
                  <c:v>6.4156839231783822E-2</c:v>
                </c:pt>
                <c:pt idx="132">
                  <c:v>6.4156839231783822E-2</c:v>
                </c:pt>
                <c:pt idx="133">
                  <c:v>6.4156839231783822E-2</c:v>
                </c:pt>
                <c:pt idx="134">
                  <c:v>6.4156839231783822E-2</c:v>
                </c:pt>
                <c:pt idx="135">
                  <c:v>6.4156839231783822E-2</c:v>
                </c:pt>
                <c:pt idx="136">
                  <c:v>6.4156839231783822E-2</c:v>
                </c:pt>
                <c:pt idx="137">
                  <c:v>6.4156839231783822E-2</c:v>
                </c:pt>
                <c:pt idx="138">
                  <c:v>6.4156839231783822E-2</c:v>
                </c:pt>
                <c:pt idx="139">
                  <c:v>6.4156839231783822E-2</c:v>
                </c:pt>
                <c:pt idx="140">
                  <c:v>6.4156839231783822E-2</c:v>
                </c:pt>
                <c:pt idx="141">
                  <c:v>6.4156839231783822E-2</c:v>
                </c:pt>
                <c:pt idx="142">
                  <c:v>6.4156839231783822E-2</c:v>
                </c:pt>
                <c:pt idx="143">
                  <c:v>6.4156839231783822E-2</c:v>
                </c:pt>
                <c:pt idx="144">
                  <c:v>6.4156839231783822E-2</c:v>
                </c:pt>
                <c:pt idx="145">
                  <c:v>6.4156839231783822E-2</c:v>
                </c:pt>
                <c:pt idx="146">
                  <c:v>6.4156839231783822E-2</c:v>
                </c:pt>
                <c:pt idx="147">
                  <c:v>6.4156839231783822E-2</c:v>
                </c:pt>
                <c:pt idx="148">
                  <c:v>6.4156839231783822E-2</c:v>
                </c:pt>
                <c:pt idx="149">
                  <c:v>6.4156839231783822E-2</c:v>
                </c:pt>
                <c:pt idx="150">
                  <c:v>6.4156839231783822E-2</c:v>
                </c:pt>
                <c:pt idx="151">
                  <c:v>6.4156839231783822E-2</c:v>
                </c:pt>
                <c:pt idx="152">
                  <c:v>6.4156839231783822E-2</c:v>
                </c:pt>
                <c:pt idx="153">
                  <c:v>6.4156839231783822E-2</c:v>
                </c:pt>
                <c:pt idx="154">
                  <c:v>6.4156839231783822E-2</c:v>
                </c:pt>
                <c:pt idx="155">
                  <c:v>6.4156839231783822E-2</c:v>
                </c:pt>
                <c:pt idx="156">
                  <c:v>6.4156839231783822E-2</c:v>
                </c:pt>
                <c:pt idx="157">
                  <c:v>6.4156839231783822E-2</c:v>
                </c:pt>
                <c:pt idx="158">
                  <c:v>6.4156839231783822E-2</c:v>
                </c:pt>
                <c:pt idx="159">
                  <c:v>6.4156839231783822E-2</c:v>
                </c:pt>
                <c:pt idx="160">
                  <c:v>6.4156839231783822E-2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ClustersTimeSeries!$AK$3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ClustersTimeSeries!$AK$4:$AK$164</c:f>
              <c:numCache>
                <c:formatCode>0.00</c:formatCode>
                <c:ptCount val="161"/>
                <c:pt idx="0">
                  <c:v>6.0538380946382475E-3</c:v>
                </c:pt>
                <c:pt idx="1">
                  <c:v>6.0538380946382475E-3</c:v>
                </c:pt>
                <c:pt idx="2">
                  <c:v>6.0538380946382475E-3</c:v>
                </c:pt>
                <c:pt idx="3">
                  <c:v>6.0538380946382475E-3</c:v>
                </c:pt>
                <c:pt idx="4">
                  <c:v>6.0538380946382475E-3</c:v>
                </c:pt>
                <c:pt idx="5">
                  <c:v>6.0538380946382475E-3</c:v>
                </c:pt>
                <c:pt idx="6">
                  <c:v>6.0538380946382475E-3</c:v>
                </c:pt>
                <c:pt idx="7">
                  <c:v>6.0538380946382475E-3</c:v>
                </c:pt>
                <c:pt idx="8">
                  <c:v>6.0538380946382475E-3</c:v>
                </c:pt>
                <c:pt idx="9">
                  <c:v>6.0538380946382475E-3</c:v>
                </c:pt>
                <c:pt idx="10">
                  <c:v>6.0538380946382475E-3</c:v>
                </c:pt>
                <c:pt idx="11">
                  <c:v>6.0538380946382475E-3</c:v>
                </c:pt>
                <c:pt idx="12">
                  <c:v>6.0538380946382475E-3</c:v>
                </c:pt>
                <c:pt idx="13">
                  <c:v>6.0538380946382475E-3</c:v>
                </c:pt>
                <c:pt idx="14">
                  <c:v>6.0538380946382475E-3</c:v>
                </c:pt>
                <c:pt idx="15">
                  <c:v>6.0538380946382475E-3</c:v>
                </c:pt>
                <c:pt idx="16">
                  <c:v>6.0538380946382475E-3</c:v>
                </c:pt>
                <c:pt idx="17">
                  <c:v>6.0538380946382475E-3</c:v>
                </c:pt>
                <c:pt idx="18">
                  <c:v>6.0538380946382475E-3</c:v>
                </c:pt>
                <c:pt idx="19">
                  <c:v>6.0538380946382475E-3</c:v>
                </c:pt>
                <c:pt idx="20">
                  <c:v>6.0538380946382475E-3</c:v>
                </c:pt>
                <c:pt idx="21">
                  <c:v>6.0538380946382475E-3</c:v>
                </c:pt>
                <c:pt idx="22">
                  <c:v>6.0538380946382475E-3</c:v>
                </c:pt>
                <c:pt idx="23">
                  <c:v>6.0538380946382475E-3</c:v>
                </c:pt>
                <c:pt idx="24">
                  <c:v>6.0538380946382475E-3</c:v>
                </c:pt>
                <c:pt idx="25">
                  <c:v>6.0538380946382475E-3</c:v>
                </c:pt>
                <c:pt idx="26">
                  <c:v>6.0538380946382475E-3</c:v>
                </c:pt>
                <c:pt idx="27">
                  <c:v>6.0538380946382475E-3</c:v>
                </c:pt>
                <c:pt idx="28">
                  <c:v>6.0538380946382475E-3</c:v>
                </c:pt>
                <c:pt idx="29">
                  <c:v>6.0538380946382475E-3</c:v>
                </c:pt>
                <c:pt idx="30">
                  <c:v>6.0538380946382475E-3</c:v>
                </c:pt>
                <c:pt idx="31">
                  <c:v>6.0538380946382475E-3</c:v>
                </c:pt>
                <c:pt idx="32">
                  <c:v>6.0538380946382475E-3</c:v>
                </c:pt>
                <c:pt idx="33">
                  <c:v>6.0538380946382475E-3</c:v>
                </c:pt>
                <c:pt idx="34">
                  <c:v>6.0538380946382475E-3</c:v>
                </c:pt>
                <c:pt idx="35">
                  <c:v>6.0538380946382475E-3</c:v>
                </c:pt>
                <c:pt idx="36">
                  <c:v>6.0538380946382475E-3</c:v>
                </c:pt>
                <c:pt idx="37">
                  <c:v>6.0538380946382475E-3</c:v>
                </c:pt>
                <c:pt idx="38">
                  <c:v>6.0538380946382475E-3</c:v>
                </c:pt>
                <c:pt idx="39">
                  <c:v>6.0538380946382475E-3</c:v>
                </c:pt>
                <c:pt idx="40">
                  <c:v>6.0538380946382475E-3</c:v>
                </c:pt>
                <c:pt idx="41">
                  <c:v>6.0538380946382475E-3</c:v>
                </c:pt>
                <c:pt idx="42">
                  <c:v>6.0538380946382475E-3</c:v>
                </c:pt>
                <c:pt idx="43">
                  <c:v>6.0538380946382475E-3</c:v>
                </c:pt>
                <c:pt idx="44">
                  <c:v>6.0538380946382475E-3</c:v>
                </c:pt>
                <c:pt idx="45">
                  <c:v>6.0538380946382475E-3</c:v>
                </c:pt>
                <c:pt idx="46">
                  <c:v>6.0538380946382475E-3</c:v>
                </c:pt>
                <c:pt idx="47">
                  <c:v>6.0538380946382475E-3</c:v>
                </c:pt>
                <c:pt idx="48">
                  <c:v>6.0538380946382475E-3</c:v>
                </c:pt>
                <c:pt idx="49">
                  <c:v>6.0538380946382475E-3</c:v>
                </c:pt>
                <c:pt idx="50">
                  <c:v>6.0538380946382475E-3</c:v>
                </c:pt>
                <c:pt idx="51">
                  <c:v>6.0538380946382475E-3</c:v>
                </c:pt>
                <c:pt idx="52">
                  <c:v>6.0538380946382475E-3</c:v>
                </c:pt>
                <c:pt idx="53">
                  <c:v>6.0538380946382475E-3</c:v>
                </c:pt>
                <c:pt idx="54">
                  <c:v>6.0538380946382475E-3</c:v>
                </c:pt>
                <c:pt idx="55">
                  <c:v>6.0538380946382475E-3</c:v>
                </c:pt>
                <c:pt idx="56">
                  <c:v>6.0538380946382475E-3</c:v>
                </c:pt>
                <c:pt idx="57">
                  <c:v>6.0538380946382475E-3</c:v>
                </c:pt>
                <c:pt idx="58">
                  <c:v>6.0538380946382475E-3</c:v>
                </c:pt>
                <c:pt idx="59">
                  <c:v>6.0538380946382475E-3</c:v>
                </c:pt>
                <c:pt idx="60">
                  <c:v>6.0538380946382475E-3</c:v>
                </c:pt>
                <c:pt idx="61">
                  <c:v>6.0538380946382475E-3</c:v>
                </c:pt>
                <c:pt idx="62">
                  <c:v>6.0538380946382475E-3</c:v>
                </c:pt>
                <c:pt idx="63">
                  <c:v>6.0538380946382475E-3</c:v>
                </c:pt>
                <c:pt idx="64">
                  <c:v>6.0538380946382475E-3</c:v>
                </c:pt>
                <c:pt idx="65">
                  <c:v>6.0538380946382475E-3</c:v>
                </c:pt>
                <c:pt idx="66">
                  <c:v>6.0538380946382475E-3</c:v>
                </c:pt>
                <c:pt idx="67">
                  <c:v>6.0538380946382475E-3</c:v>
                </c:pt>
                <c:pt idx="68">
                  <c:v>6.0538380946382475E-3</c:v>
                </c:pt>
                <c:pt idx="69">
                  <c:v>6.0538380946382475E-3</c:v>
                </c:pt>
                <c:pt idx="70">
                  <c:v>6.0538380946382475E-3</c:v>
                </c:pt>
                <c:pt idx="71">
                  <c:v>6.0538380946382475E-3</c:v>
                </c:pt>
                <c:pt idx="72">
                  <c:v>6.0538380946382475E-3</c:v>
                </c:pt>
                <c:pt idx="73">
                  <c:v>6.0538380946382475E-3</c:v>
                </c:pt>
                <c:pt idx="74">
                  <c:v>6.0538380946382475E-3</c:v>
                </c:pt>
                <c:pt idx="75">
                  <c:v>6.0538380946382475E-3</c:v>
                </c:pt>
                <c:pt idx="76">
                  <c:v>6.0538380946382475E-3</c:v>
                </c:pt>
                <c:pt idx="77">
                  <c:v>6.0538380946382475E-3</c:v>
                </c:pt>
                <c:pt idx="78">
                  <c:v>6.0538380946382475E-3</c:v>
                </c:pt>
                <c:pt idx="79">
                  <c:v>6.0538380946382475E-3</c:v>
                </c:pt>
                <c:pt idx="80">
                  <c:v>6.0538380946382475E-3</c:v>
                </c:pt>
                <c:pt idx="81">
                  <c:v>6.0538380946382475E-3</c:v>
                </c:pt>
                <c:pt idx="82">
                  <c:v>6.0538380946382475E-3</c:v>
                </c:pt>
                <c:pt idx="83">
                  <c:v>6.0538380946382475E-3</c:v>
                </c:pt>
                <c:pt idx="84">
                  <c:v>6.0538380946382475E-3</c:v>
                </c:pt>
                <c:pt idx="85">
                  <c:v>6.0538380946382475E-3</c:v>
                </c:pt>
                <c:pt idx="86">
                  <c:v>6.0538380946382475E-3</c:v>
                </c:pt>
                <c:pt idx="87">
                  <c:v>6.0538380946382475E-3</c:v>
                </c:pt>
                <c:pt idx="88">
                  <c:v>6.0538380946382475E-3</c:v>
                </c:pt>
                <c:pt idx="89">
                  <c:v>6.0538380946382475E-3</c:v>
                </c:pt>
                <c:pt idx="90">
                  <c:v>6.0538380946382475E-3</c:v>
                </c:pt>
                <c:pt idx="91">
                  <c:v>6.0538380946382475E-3</c:v>
                </c:pt>
                <c:pt idx="92">
                  <c:v>6.0538380946382475E-3</c:v>
                </c:pt>
                <c:pt idx="93">
                  <c:v>6.0538380946382475E-3</c:v>
                </c:pt>
                <c:pt idx="94">
                  <c:v>6.0538380946382475E-3</c:v>
                </c:pt>
                <c:pt idx="95">
                  <c:v>6.0538380946382475E-3</c:v>
                </c:pt>
                <c:pt idx="96">
                  <c:v>6.0538380946382475E-3</c:v>
                </c:pt>
                <c:pt idx="97">
                  <c:v>6.0538380946382475E-3</c:v>
                </c:pt>
                <c:pt idx="98">
                  <c:v>6.0538380946382475E-3</c:v>
                </c:pt>
                <c:pt idx="99">
                  <c:v>6.0538380946382475E-3</c:v>
                </c:pt>
                <c:pt idx="100">
                  <c:v>6.0538380946382475E-3</c:v>
                </c:pt>
                <c:pt idx="101">
                  <c:v>6.0538380946382475E-3</c:v>
                </c:pt>
                <c:pt idx="102">
                  <c:v>6.0538380946382475E-3</c:v>
                </c:pt>
                <c:pt idx="103">
                  <c:v>6.0538380946382475E-3</c:v>
                </c:pt>
                <c:pt idx="104">
                  <c:v>6.0538380946382475E-3</c:v>
                </c:pt>
                <c:pt idx="105">
                  <c:v>6.0538380946382475E-3</c:v>
                </c:pt>
                <c:pt idx="106">
                  <c:v>6.0538380946382475E-3</c:v>
                </c:pt>
                <c:pt idx="107">
                  <c:v>6.0538380946382475E-3</c:v>
                </c:pt>
                <c:pt idx="108">
                  <c:v>6.0538380946382475E-3</c:v>
                </c:pt>
                <c:pt idx="109">
                  <c:v>6.0538380946382475E-3</c:v>
                </c:pt>
                <c:pt idx="110">
                  <c:v>6.0538380946382475E-3</c:v>
                </c:pt>
                <c:pt idx="111">
                  <c:v>6.0538380946382475E-3</c:v>
                </c:pt>
                <c:pt idx="112">
                  <c:v>6.0538380946382475E-3</c:v>
                </c:pt>
                <c:pt idx="113">
                  <c:v>6.0538380946382475E-3</c:v>
                </c:pt>
                <c:pt idx="114">
                  <c:v>6.0538380946382475E-3</c:v>
                </c:pt>
                <c:pt idx="115">
                  <c:v>6.0538380946382475E-3</c:v>
                </c:pt>
                <c:pt idx="116">
                  <c:v>6.0538380946382475E-3</c:v>
                </c:pt>
                <c:pt idx="117">
                  <c:v>6.0538380946382475E-3</c:v>
                </c:pt>
                <c:pt idx="118">
                  <c:v>6.0538380946382475E-3</c:v>
                </c:pt>
                <c:pt idx="119">
                  <c:v>6.0538380946382475E-3</c:v>
                </c:pt>
                <c:pt idx="120">
                  <c:v>6.0538380946382475E-3</c:v>
                </c:pt>
                <c:pt idx="121">
                  <c:v>6.0538380946382475E-3</c:v>
                </c:pt>
                <c:pt idx="122">
                  <c:v>6.0538380946382475E-3</c:v>
                </c:pt>
                <c:pt idx="123">
                  <c:v>6.0538380946382475E-3</c:v>
                </c:pt>
                <c:pt idx="124">
                  <c:v>6.0538380946382475E-3</c:v>
                </c:pt>
                <c:pt idx="125">
                  <c:v>6.0538380946382475E-3</c:v>
                </c:pt>
                <c:pt idx="126">
                  <c:v>6.0538380946382475E-3</c:v>
                </c:pt>
                <c:pt idx="127">
                  <c:v>6.0538380946382475E-3</c:v>
                </c:pt>
                <c:pt idx="128">
                  <c:v>6.0538380946382475E-3</c:v>
                </c:pt>
                <c:pt idx="129">
                  <c:v>6.0538380946382475E-3</c:v>
                </c:pt>
                <c:pt idx="130">
                  <c:v>6.0538380946382475E-3</c:v>
                </c:pt>
                <c:pt idx="131">
                  <c:v>6.0538380946382475E-3</c:v>
                </c:pt>
                <c:pt idx="132">
                  <c:v>6.0538380946382475E-3</c:v>
                </c:pt>
                <c:pt idx="133">
                  <c:v>6.0538380946382475E-3</c:v>
                </c:pt>
                <c:pt idx="134">
                  <c:v>6.0538380946382475E-3</c:v>
                </c:pt>
                <c:pt idx="135">
                  <c:v>6.0538380946382475E-3</c:v>
                </c:pt>
                <c:pt idx="136">
                  <c:v>6.0538380946382475E-3</c:v>
                </c:pt>
                <c:pt idx="137">
                  <c:v>6.0538380946382475E-3</c:v>
                </c:pt>
                <c:pt idx="138">
                  <c:v>6.0538380946382475E-3</c:v>
                </c:pt>
                <c:pt idx="139">
                  <c:v>6.0538380946382475E-3</c:v>
                </c:pt>
                <c:pt idx="140">
                  <c:v>6.0538380946382475E-3</c:v>
                </c:pt>
                <c:pt idx="141">
                  <c:v>6.0538380946382475E-3</c:v>
                </c:pt>
                <c:pt idx="142">
                  <c:v>6.0538380946382475E-3</c:v>
                </c:pt>
                <c:pt idx="143">
                  <c:v>6.0538380946382475E-3</c:v>
                </c:pt>
                <c:pt idx="144">
                  <c:v>6.0538380946382475E-3</c:v>
                </c:pt>
                <c:pt idx="145">
                  <c:v>6.0538380946382475E-3</c:v>
                </c:pt>
                <c:pt idx="146">
                  <c:v>6.0538380946382475E-3</c:v>
                </c:pt>
                <c:pt idx="147">
                  <c:v>6.0538380946382475E-3</c:v>
                </c:pt>
                <c:pt idx="148">
                  <c:v>6.0538380946382475E-3</c:v>
                </c:pt>
                <c:pt idx="149">
                  <c:v>6.0538380946382475E-3</c:v>
                </c:pt>
                <c:pt idx="150">
                  <c:v>6.0538380946382475E-3</c:v>
                </c:pt>
                <c:pt idx="151">
                  <c:v>6.0538380946382475E-3</c:v>
                </c:pt>
                <c:pt idx="152">
                  <c:v>6.0538380946382475E-3</c:v>
                </c:pt>
                <c:pt idx="153">
                  <c:v>6.0538380946382475E-3</c:v>
                </c:pt>
                <c:pt idx="154">
                  <c:v>6.0538380946382475E-3</c:v>
                </c:pt>
                <c:pt idx="155">
                  <c:v>6.0538380946382475E-3</c:v>
                </c:pt>
                <c:pt idx="156">
                  <c:v>6.0538380946382475E-3</c:v>
                </c:pt>
                <c:pt idx="157">
                  <c:v>6.0538380946382475E-3</c:v>
                </c:pt>
                <c:pt idx="158">
                  <c:v>6.0538380946382475E-3</c:v>
                </c:pt>
                <c:pt idx="159">
                  <c:v>6.0538380946382475E-3</c:v>
                </c:pt>
                <c:pt idx="160">
                  <c:v>6.0538380946382475E-3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5296"/>
        <c:axId val="190802160"/>
      </c:lineChart>
      <c:dateAx>
        <c:axId val="19080529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16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529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</a:t>
            </a:r>
            <a:r>
              <a:rPr lang="en-IN" dirty="0" smtClean="0"/>
              <a:t>administration for Sample 1]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ClustersTimeSeries!$AL$3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ClustersTimeSeries!$AL$4:$AL$164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ClustersTimeSeries!$AM$3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ClustersTimeSeries!$AM$4:$AM$164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ClustersTimeSeries!$AN$3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ClustersTimeSeries!$AN$4:$AN$164</c:f>
              <c:numCache>
                <c:formatCode>0.00</c:formatCode>
                <c:ptCount val="161"/>
                <c:pt idx="0">
                  <c:v>4.7511014020049674E-2</c:v>
                </c:pt>
                <c:pt idx="1">
                  <c:v>4.7511014020049674E-2</c:v>
                </c:pt>
                <c:pt idx="2">
                  <c:v>4.7511014020049674E-2</c:v>
                </c:pt>
                <c:pt idx="3">
                  <c:v>4.7511014020049674E-2</c:v>
                </c:pt>
                <c:pt idx="4">
                  <c:v>4.7511014020049674E-2</c:v>
                </c:pt>
                <c:pt idx="5">
                  <c:v>4.7511014020049674E-2</c:v>
                </c:pt>
                <c:pt idx="6">
                  <c:v>4.7511014020049674E-2</c:v>
                </c:pt>
                <c:pt idx="7">
                  <c:v>4.7511014020049674E-2</c:v>
                </c:pt>
                <c:pt idx="8">
                  <c:v>4.7511014020049674E-2</c:v>
                </c:pt>
                <c:pt idx="9">
                  <c:v>4.7511014020049674E-2</c:v>
                </c:pt>
                <c:pt idx="10">
                  <c:v>4.7511014020049674E-2</c:v>
                </c:pt>
                <c:pt idx="11">
                  <c:v>4.7511014020049674E-2</c:v>
                </c:pt>
                <c:pt idx="12">
                  <c:v>4.7511014020049674E-2</c:v>
                </c:pt>
                <c:pt idx="13">
                  <c:v>4.7511014020049674E-2</c:v>
                </c:pt>
                <c:pt idx="14">
                  <c:v>4.7511014020049674E-2</c:v>
                </c:pt>
                <c:pt idx="15">
                  <c:v>4.7511014020049674E-2</c:v>
                </c:pt>
                <c:pt idx="16">
                  <c:v>4.7511014020049674E-2</c:v>
                </c:pt>
                <c:pt idx="17">
                  <c:v>4.7511014020049674E-2</c:v>
                </c:pt>
                <c:pt idx="18">
                  <c:v>4.7511014020049674E-2</c:v>
                </c:pt>
                <c:pt idx="19">
                  <c:v>4.7511014020049674E-2</c:v>
                </c:pt>
                <c:pt idx="20">
                  <c:v>4.7511014020049674E-2</c:v>
                </c:pt>
                <c:pt idx="21">
                  <c:v>4.7511014020049674E-2</c:v>
                </c:pt>
                <c:pt idx="22">
                  <c:v>4.7511014020049674E-2</c:v>
                </c:pt>
                <c:pt idx="23">
                  <c:v>4.7511014020049674E-2</c:v>
                </c:pt>
                <c:pt idx="24">
                  <c:v>4.7511014020049674E-2</c:v>
                </c:pt>
                <c:pt idx="25">
                  <c:v>4.7511014020049674E-2</c:v>
                </c:pt>
                <c:pt idx="26">
                  <c:v>4.7511014020049674E-2</c:v>
                </c:pt>
                <c:pt idx="27">
                  <c:v>4.7511014020049674E-2</c:v>
                </c:pt>
                <c:pt idx="28">
                  <c:v>4.7511014020049674E-2</c:v>
                </c:pt>
                <c:pt idx="29">
                  <c:v>4.7511014020049674E-2</c:v>
                </c:pt>
                <c:pt idx="30">
                  <c:v>4.7511014020049674E-2</c:v>
                </c:pt>
                <c:pt idx="31">
                  <c:v>4.7511014020049674E-2</c:v>
                </c:pt>
                <c:pt idx="32">
                  <c:v>4.7511014020049674E-2</c:v>
                </c:pt>
                <c:pt idx="33">
                  <c:v>4.7511014020049674E-2</c:v>
                </c:pt>
                <c:pt idx="34">
                  <c:v>4.7511014020049674E-2</c:v>
                </c:pt>
                <c:pt idx="35">
                  <c:v>4.7511014020049674E-2</c:v>
                </c:pt>
                <c:pt idx="36">
                  <c:v>4.7511014020049674E-2</c:v>
                </c:pt>
                <c:pt idx="37">
                  <c:v>4.7511014020049674E-2</c:v>
                </c:pt>
                <c:pt idx="38">
                  <c:v>4.7511014020049674E-2</c:v>
                </c:pt>
                <c:pt idx="39">
                  <c:v>4.7511014020049674E-2</c:v>
                </c:pt>
                <c:pt idx="40">
                  <c:v>4.7511014020049674E-2</c:v>
                </c:pt>
                <c:pt idx="41">
                  <c:v>4.7511014020049674E-2</c:v>
                </c:pt>
                <c:pt idx="42">
                  <c:v>4.7511014020049674E-2</c:v>
                </c:pt>
                <c:pt idx="43">
                  <c:v>4.7511014020049674E-2</c:v>
                </c:pt>
                <c:pt idx="44">
                  <c:v>4.7511014020049674E-2</c:v>
                </c:pt>
                <c:pt idx="45">
                  <c:v>4.7511014020049674E-2</c:v>
                </c:pt>
                <c:pt idx="46">
                  <c:v>4.7511014020049674E-2</c:v>
                </c:pt>
                <c:pt idx="47">
                  <c:v>4.7511014020049674E-2</c:v>
                </c:pt>
                <c:pt idx="48">
                  <c:v>4.7511014020049674E-2</c:v>
                </c:pt>
                <c:pt idx="49">
                  <c:v>4.7511014020049674E-2</c:v>
                </c:pt>
                <c:pt idx="50">
                  <c:v>4.7511014020049674E-2</c:v>
                </c:pt>
                <c:pt idx="51">
                  <c:v>4.7511014020049674E-2</c:v>
                </c:pt>
                <c:pt idx="52">
                  <c:v>4.7511014020049674E-2</c:v>
                </c:pt>
                <c:pt idx="53">
                  <c:v>4.7511014020049674E-2</c:v>
                </c:pt>
                <c:pt idx="54">
                  <c:v>4.7511014020049674E-2</c:v>
                </c:pt>
                <c:pt idx="55">
                  <c:v>4.7511014020049674E-2</c:v>
                </c:pt>
                <c:pt idx="56">
                  <c:v>4.7511014020049674E-2</c:v>
                </c:pt>
                <c:pt idx="57">
                  <c:v>4.7511014020049674E-2</c:v>
                </c:pt>
                <c:pt idx="58">
                  <c:v>4.7511014020049674E-2</c:v>
                </c:pt>
                <c:pt idx="59">
                  <c:v>4.7511014020049674E-2</c:v>
                </c:pt>
                <c:pt idx="60">
                  <c:v>4.7511014020049674E-2</c:v>
                </c:pt>
                <c:pt idx="61">
                  <c:v>4.7511014020049674E-2</c:v>
                </c:pt>
                <c:pt idx="62">
                  <c:v>4.7511014020049674E-2</c:v>
                </c:pt>
                <c:pt idx="63">
                  <c:v>4.7511014020049674E-2</c:v>
                </c:pt>
                <c:pt idx="64">
                  <c:v>4.7511014020049674E-2</c:v>
                </c:pt>
                <c:pt idx="65">
                  <c:v>4.7511014020049674E-2</c:v>
                </c:pt>
                <c:pt idx="66">
                  <c:v>4.7511014020049674E-2</c:v>
                </c:pt>
                <c:pt idx="67">
                  <c:v>4.7511014020049674E-2</c:v>
                </c:pt>
                <c:pt idx="68">
                  <c:v>4.7511014020049674E-2</c:v>
                </c:pt>
                <c:pt idx="69">
                  <c:v>4.7511014020049674E-2</c:v>
                </c:pt>
                <c:pt idx="70">
                  <c:v>4.7511014020049674E-2</c:v>
                </c:pt>
                <c:pt idx="71">
                  <c:v>4.7511014020049674E-2</c:v>
                </c:pt>
                <c:pt idx="72">
                  <c:v>4.7511014020049674E-2</c:v>
                </c:pt>
                <c:pt idx="73">
                  <c:v>4.7511014020049674E-2</c:v>
                </c:pt>
                <c:pt idx="74">
                  <c:v>4.7511014020049674E-2</c:v>
                </c:pt>
                <c:pt idx="75">
                  <c:v>4.7511014020049674E-2</c:v>
                </c:pt>
                <c:pt idx="76">
                  <c:v>4.7511014020049674E-2</c:v>
                </c:pt>
                <c:pt idx="77">
                  <c:v>4.7511014020049674E-2</c:v>
                </c:pt>
                <c:pt idx="78">
                  <c:v>4.7511014020049674E-2</c:v>
                </c:pt>
                <c:pt idx="79">
                  <c:v>4.7511014020049674E-2</c:v>
                </c:pt>
                <c:pt idx="80">
                  <c:v>4.7511014020049674E-2</c:v>
                </c:pt>
                <c:pt idx="81">
                  <c:v>4.7511014020049674E-2</c:v>
                </c:pt>
                <c:pt idx="82">
                  <c:v>4.7511014020049674E-2</c:v>
                </c:pt>
                <c:pt idx="83">
                  <c:v>4.7511014020049674E-2</c:v>
                </c:pt>
                <c:pt idx="84">
                  <c:v>4.7511014020049674E-2</c:v>
                </c:pt>
                <c:pt idx="85">
                  <c:v>4.7511014020049674E-2</c:v>
                </c:pt>
                <c:pt idx="86">
                  <c:v>4.7511014020049674E-2</c:v>
                </c:pt>
                <c:pt idx="87">
                  <c:v>4.7511014020049674E-2</c:v>
                </c:pt>
                <c:pt idx="88">
                  <c:v>4.7511014020049674E-2</c:v>
                </c:pt>
                <c:pt idx="89">
                  <c:v>4.7511014020049674E-2</c:v>
                </c:pt>
                <c:pt idx="90">
                  <c:v>4.7511014020049674E-2</c:v>
                </c:pt>
                <c:pt idx="91">
                  <c:v>4.7511014020049674E-2</c:v>
                </c:pt>
                <c:pt idx="92">
                  <c:v>4.7511014020049674E-2</c:v>
                </c:pt>
                <c:pt idx="93">
                  <c:v>4.7511014020049674E-2</c:v>
                </c:pt>
                <c:pt idx="94">
                  <c:v>4.7511014020049674E-2</c:v>
                </c:pt>
                <c:pt idx="95">
                  <c:v>4.7511014020049674E-2</c:v>
                </c:pt>
                <c:pt idx="96">
                  <c:v>4.7511014020049674E-2</c:v>
                </c:pt>
                <c:pt idx="97">
                  <c:v>4.7511014020049674E-2</c:v>
                </c:pt>
                <c:pt idx="98">
                  <c:v>4.7511014020049674E-2</c:v>
                </c:pt>
                <c:pt idx="99">
                  <c:v>4.7511014020049674E-2</c:v>
                </c:pt>
                <c:pt idx="100">
                  <c:v>4.7511014020049674E-2</c:v>
                </c:pt>
                <c:pt idx="101">
                  <c:v>4.7511014020049674E-2</c:v>
                </c:pt>
                <c:pt idx="102">
                  <c:v>4.7511014020049674E-2</c:v>
                </c:pt>
                <c:pt idx="103">
                  <c:v>4.7511014020049674E-2</c:v>
                </c:pt>
                <c:pt idx="104">
                  <c:v>4.7511014020049674E-2</c:v>
                </c:pt>
                <c:pt idx="105">
                  <c:v>4.7511014020049674E-2</c:v>
                </c:pt>
                <c:pt idx="106">
                  <c:v>4.7511014020049674E-2</c:v>
                </c:pt>
                <c:pt idx="107">
                  <c:v>4.7511014020049674E-2</c:v>
                </c:pt>
                <c:pt idx="108">
                  <c:v>4.7511014020049674E-2</c:v>
                </c:pt>
                <c:pt idx="109">
                  <c:v>4.7511014020049674E-2</c:v>
                </c:pt>
                <c:pt idx="110">
                  <c:v>4.7511014020049674E-2</c:v>
                </c:pt>
                <c:pt idx="111">
                  <c:v>4.7511014020049674E-2</c:v>
                </c:pt>
                <c:pt idx="112">
                  <c:v>4.7511014020049674E-2</c:v>
                </c:pt>
                <c:pt idx="113">
                  <c:v>4.7511014020049674E-2</c:v>
                </c:pt>
                <c:pt idx="114">
                  <c:v>4.7511014020049674E-2</c:v>
                </c:pt>
                <c:pt idx="115">
                  <c:v>4.7511014020049674E-2</c:v>
                </c:pt>
                <c:pt idx="116">
                  <c:v>4.7511014020049674E-2</c:v>
                </c:pt>
                <c:pt idx="117">
                  <c:v>4.7511014020049674E-2</c:v>
                </c:pt>
                <c:pt idx="118">
                  <c:v>4.7511014020049674E-2</c:v>
                </c:pt>
                <c:pt idx="119">
                  <c:v>4.7511014020049674E-2</c:v>
                </c:pt>
                <c:pt idx="120">
                  <c:v>4.7511014020049674E-2</c:v>
                </c:pt>
                <c:pt idx="121">
                  <c:v>4.7511014020049674E-2</c:v>
                </c:pt>
                <c:pt idx="122">
                  <c:v>4.7511014020049674E-2</c:v>
                </c:pt>
                <c:pt idx="123">
                  <c:v>4.7511014020049674E-2</c:v>
                </c:pt>
                <c:pt idx="124">
                  <c:v>4.7511014020049674E-2</c:v>
                </c:pt>
                <c:pt idx="125">
                  <c:v>4.7511014020049674E-2</c:v>
                </c:pt>
                <c:pt idx="126">
                  <c:v>4.7511014020049674E-2</c:v>
                </c:pt>
                <c:pt idx="127">
                  <c:v>4.7511014020049674E-2</c:v>
                </c:pt>
                <c:pt idx="128">
                  <c:v>4.7511014020049674E-2</c:v>
                </c:pt>
                <c:pt idx="129">
                  <c:v>4.7511014020049674E-2</c:v>
                </c:pt>
                <c:pt idx="130">
                  <c:v>4.7511014020049674E-2</c:v>
                </c:pt>
                <c:pt idx="131">
                  <c:v>4.7511014020049674E-2</c:v>
                </c:pt>
                <c:pt idx="132">
                  <c:v>4.7511014020049674E-2</c:v>
                </c:pt>
                <c:pt idx="133">
                  <c:v>4.7511014020049674E-2</c:v>
                </c:pt>
                <c:pt idx="134">
                  <c:v>4.7511014020049674E-2</c:v>
                </c:pt>
                <c:pt idx="135">
                  <c:v>4.7511014020049674E-2</c:v>
                </c:pt>
                <c:pt idx="136">
                  <c:v>4.7511014020049674E-2</c:v>
                </c:pt>
                <c:pt idx="137">
                  <c:v>4.7511014020049674E-2</c:v>
                </c:pt>
                <c:pt idx="138">
                  <c:v>4.7511014020049674E-2</c:v>
                </c:pt>
                <c:pt idx="139">
                  <c:v>4.7511014020049674E-2</c:v>
                </c:pt>
                <c:pt idx="140">
                  <c:v>4.7511014020049674E-2</c:v>
                </c:pt>
                <c:pt idx="141">
                  <c:v>4.7511014020049674E-2</c:v>
                </c:pt>
                <c:pt idx="142">
                  <c:v>4.7511014020049674E-2</c:v>
                </c:pt>
                <c:pt idx="143">
                  <c:v>4.7511014020049674E-2</c:v>
                </c:pt>
                <c:pt idx="144">
                  <c:v>4.7511014020049674E-2</c:v>
                </c:pt>
                <c:pt idx="145">
                  <c:v>4.7511014020049674E-2</c:v>
                </c:pt>
                <c:pt idx="146">
                  <c:v>4.7511014020049674E-2</c:v>
                </c:pt>
                <c:pt idx="147">
                  <c:v>4.7511014020049674E-2</c:v>
                </c:pt>
                <c:pt idx="148">
                  <c:v>4.7511014020049674E-2</c:v>
                </c:pt>
                <c:pt idx="149">
                  <c:v>4.7511014020049674E-2</c:v>
                </c:pt>
                <c:pt idx="150">
                  <c:v>4.7511014020049674E-2</c:v>
                </c:pt>
                <c:pt idx="151">
                  <c:v>4.7511014020049674E-2</c:v>
                </c:pt>
                <c:pt idx="152">
                  <c:v>4.7511014020049674E-2</c:v>
                </c:pt>
                <c:pt idx="153">
                  <c:v>4.7511014020049674E-2</c:v>
                </c:pt>
                <c:pt idx="154">
                  <c:v>4.7511014020049674E-2</c:v>
                </c:pt>
                <c:pt idx="155">
                  <c:v>4.7511014020049674E-2</c:v>
                </c:pt>
                <c:pt idx="156">
                  <c:v>4.7511014020049674E-2</c:v>
                </c:pt>
                <c:pt idx="157">
                  <c:v>4.7511014020049674E-2</c:v>
                </c:pt>
                <c:pt idx="158">
                  <c:v>4.7511014020049674E-2</c:v>
                </c:pt>
                <c:pt idx="159">
                  <c:v>4.7511014020049674E-2</c:v>
                </c:pt>
                <c:pt idx="160">
                  <c:v>4.7511014020049674E-2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ClustersTimeSeries!$AO$3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ClustersTimeSeries!$AO$4:$AO$164</c:f>
              <c:numCache>
                <c:formatCode>0.00</c:formatCode>
                <c:ptCount val="161"/>
                <c:pt idx="0">
                  <c:v>6.7296747859344308E-2</c:v>
                </c:pt>
                <c:pt idx="1">
                  <c:v>6.7296747859344308E-2</c:v>
                </c:pt>
                <c:pt idx="2">
                  <c:v>6.7296747859344308E-2</c:v>
                </c:pt>
                <c:pt idx="3">
                  <c:v>6.7296747859344308E-2</c:v>
                </c:pt>
                <c:pt idx="4">
                  <c:v>6.7296747859344308E-2</c:v>
                </c:pt>
                <c:pt idx="5">
                  <c:v>6.7296747859344308E-2</c:v>
                </c:pt>
                <c:pt idx="6">
                  <c:v>6.7296747859344308E-2</c:v>
                </c:pt>
                <c:pt idx="7">
                  <c:v>6.7296747859344308E-2</c:v>
                </c:pt>
                <c:pt idx="8">
                  <c:v>6.7296747859344308E-2</c:v>
                </c:pt>
                <c:pt idx="9">
                  <c:v>6.7296747859344308E-2</c:v>
                </c:pt>
                <c:pt idx="10">
                  <c:v>6.7296747859344308E-2</c:v>
                </c:pt>
                <c:pt idx="11">
                  <c:v>6.7296747859344308E-2</c:v>
                </c:pt>
                <c:pt idx="12">
                  <c:v>6.7296747859344308E-2</c:v>
                </c:pt>
                <c:pt idx="13">
                  <c:v>6.7296747859344308E-2</c:v>
                </c:pt>
                <c:pt idx="14">
                  <c:v>6.7296747859344308E-2</c:v>
                </c:pt>
                <c:pt idx="15">
                  <c:v>6.7296747859344308E-2</c:v>
                </c:pt>
                <c:pt idx="16">
                  <c:v>6.7296747859344308E-2</c:v>
                </c:pt>
                <c:pt idx="17">
                  <c:v>6.7296747859344308E-2</c:v>
                </c:pt>
                <c:pt idx="18">
                  <c:v>6.7296747859344308E-2</c:v>
                </c:pt>
                <c:pt idx="19">
                  <c:v>6.7296747859344308E-2</c:v>
                </c:pt>
                <c:pt idx="20">
                  <c:v>6.7296747859344308E-2</c:v>
                </c:pt>
                <c:pt idx="21">
                  <c:v>6.7296747859344308E-2</c:v>
                </c:pt>
                <c:pt idx="22">
                  <c:v>6.7296747859344308E-2</c:v>
                </c:pt>
                <c:pt idx="23">
                  <c:v>6.7296747859344308E-2</c:v>
                </c:pt>
                <c:pt idx="24">
                  <c:v>6.7296747859344308E-2</c:v>
                </c:pt>
                <c:pt idx="25">
                  <c:v>6.7296747859344308E-2</c:v>
                </c:pt>
                <c:pt idx="26">
                  <c:v>6.7296747859344308E-2</c:v>
                </c:pt>
                <c:pt idx="27">
                  <c:v>6.7296747859344308E-2</c:v>
                </c:pt>
                <c:pt idx="28">
                  <c:v>6.7296747859344308E-2</c:v>
                </c:pt>
                <c:pt idx="29">
                  <c:v>6.7296747859344308E-2</c:v>
                </c:pt>
                <c:pt idx="30">
                  <c:v>6.7296747859344308E-2</c:v>
                </c:pt>
                <c:pt idx="31">
                  <c:v>6.7296747859344308E-2</c:v>
                </c:pt>
                <c:pt idx="32">
                  <c:v>6.7296747859344308E-2</c:v>
                </c:pt>
                <c:pt idx="33">
                  <c:v>6.7296747859344308E-2</c:v>
                </c:pt>
                <c:pt idx="34">
                  <c:v>6.7296747859344308E-2</c:v>
                </c:pt>
                <c:pt idx="35">
                  <c:v>6.7296747859344308E-2</c:v>
                </c:pt>
                <c:pt idx="36">
                  <c:v>6.7296747859344308E-2</c:v>
                </c:pt>
                <c:pt idx="37">
                  <c:v>6.7296747859344308E-2</c:v>
                </c:pt>
                <c:pt idx="38">
                  <c:v>6.7296747859344308E-2</c:v>
                </c:pt>
                <c:pt idx="39">
                  <c:v>6.7296747859344308E-2</c:v>
                </c:pt>
                <c:pt idx="40">
                  <c:v>6.7296747859344308E-2</c:v>
                </c:pt>
                <c:pt idx="41">
                  <c:v>6.7296747859344308E-2</c:v>
                </c:pt>
                <c:pt idx="42">
                  <c:v>6.7296747859344308E-2</c:v>
                </c:pt>
                <c:pt idx="43">
                  <c:v>6.7296747859344308E-2</c:v>
                </c:pt>
                <c:pt idx="44">
                  <c:v>6.7296747859344308E-2</c:v>
                </c:pt>
                <c:pt idx="45">
                  <c:v>6.7296747859344308E-2</c:v>
                </c:pt>
                <c:pt idx="46">
                  <c:v>6.7296747859344308E-2</c:v>
                </c:pt>
                <c:pt idx="47">
                  <c:v>6.7296747859344308E-2</c:v>
                </c:pt>
                <c:pt idx="48">
                  <c:v>6.7296747859344308E-2</c:v>
                </c:pt>
                <c:pt idx="49">
                  <c:v>6.7296747859344308E-2</c:v>
                </c:pt>
                <c:pt idx="50">
                  <c:v>6.7296747859344308E-2</c:v>
                </c:pt>
                <c:pt idx="51">
                  <c:v>6.7296747859344308E-2</c:v>
                </c:pt>
                <c:pt idx="52">
                  <c:v>6.7296747859344308E-2</c:v>
                </c:pt>
                <c:pt idx="53">
                  <c:v>6.7296747859344308E-2</c:v>
                </c:pt>
                <c:pt idx="54">
                  <c:v>6.7296747859344308E-2</c:v>
                </c:pt>
                <c:pt idx="55">
                  <c:v>6.7296747859344308E-2</c:v>
                </c:pt>
                <c:pt idx="56">
                  <c:v>6.7296747859344308E-2</c:v>
                </c:pt>
                <c:pt idx="57">
                  <c:v>6.7296747859344308E-2</c:v>
                </c:pt>
                <c:pt idx="58">
                  <c:v>6.7296747859344308E-2</c:v>
                </c:pt>
                <c:pt idx="59">
                  <c:v>6.7296747859344308E-2</c:v>
                </c:pt>
                <c:pt idx="60">
                  <c:v>6.7296747859344308E-2</c:v>
                </c:pt>
                <c:pt idx="61">
                  <c:v>6.7296747859344308E-2</c:v>
                </c:pt>
                <c:pt idx="62">
                  <c:v>6.7296747859344308E-2</c:v>
                </c:pt>
                <c:pt idx="63">
                  <c:v>6.7296747859344308E-2</c:v>
                </c:pt>
                <c:pt idx="64">
                  <c:v>6.7296747859344308E-2</c:v>
                </c:pt>
                <c:pt idx="65">
                  <c:v>6.7296747859344308E-2</c:v>
                </c:pt>
                <c:pt idx="66">
                  <c:v>6.7296747859344308E-2</c:v>
                </c:pt>
                <c:pt idx="67">
                  <c:v>6.7296747859344308E-2</c:v>
                </c:pt>
                <c:pt idx="68">
                  <c:v>6.7296747859344308E-2</c:v>
                </c:pt>
                <c:pt idx="69">
                  <c:v>6.7296747859344308E-2</c:v>
                </c:pt>
                <c:pt idx="70">
                  <c:v>6.7296747859344308E-2</c:v>
                </c:pt>
                <c:pt idx="71">
                  <c:v>6.7296747859344308E-2</c:v>
                </c:pt>
                <c:pt idx="72">
                  <c:v>6.7296747859344308E-2</c:v>
                </c:pt>
                <c:pt idx="73">
                  <c:v>6.7296747859344308E-2</c:v>
                </c:pt>
                <c:pt idx="74">
                  <c:v>6.7296747859344308E-2</c:v>
                </c:pt>
                <c:pt idx="75">
                  <c:v>6.7296747859344308E-2</c:v>
                </c:pt>
                <c:pt idx="76">
                  <c:v>6.7296747859344308E-2</c:v>
                </c:pt>
                <c:pt idx="77">
                  <c:v>6.7296747859344308E-2</c:v>
                </c:pt>
                <c:pt idx="78">
                  <c:v>6.7296747859344308E-2</c:v>
                </c:pt>
                <c:pt idx="79">
                  <c:v>6.7296747859344308E-2</c:v>
                </c:pt>
                <c:pt idx="80">
                  <c:v>6.7296747859344308E-2</c:v>
                </c:pt>
                <c:pt idx="81">
                  <c:v>6.7296747859344308E-2</c:v>
                </c:pt>
                <c:pt idx="82">
                  <c:v>6.7296747859344308E-2</c:v>
                </c:pt>
                <c:pt idx="83">
                  <c:v>6.7296747859344308E-2</c:v>
                </c:pt>
                <c:pt idx="84">
                  <c:v>6.7296747859344308E-2</c:v>
                </c:pt>
                <c:pt idx="85">
                  <c:v>6.7296747859344308E-2</c:v>
                </c:pt>
                <c:pt idx="86">
                  <c:v>6.7296747859344308E-2</c:v>
                </c:pt>
                <c:pt idx="87">
                  <c:v>6.7296747859344308E-2</c:v>
                </c:pt>
                <c:pt idx="88">
                  <c:v>6.7296747859344308E-2</c:v>
                </c:pt>
                <c:pt idx="89">
                  <c:v>6.7296747859344308E-2</c:v>
                </c:pt>
                <c:pt idx="90">
                  <c:v>6.7296747859344308E-2</c:v>
                </c:pt>
                <c:pt idx="91">
                  <c:v>6.7296747859344308E-2</c:v>
                </c:pt>
                <c:pt idx="92">
                  <c:v>6.7296747859344308E-2</c:v>
                </c:pt>
                <c:pt idx="93">
                  <c:v>6.7296747859344308E-2</c:v>
                </c:pt>
                <c:pt idx="94">
                  <c:v>6.7296747859344308E-2</c:v>
                </c:pt>
                <c:pt idx="95">
                  <c:v>6.7296747859344308E-2</c:v>
                </c:pt>
                <c:pt idx="96">
                  <c:v>6.7296747859344308E-2</c:v>
                </c:pt>
                <c:pt idx="97">
                  <c:v>6.7296747859344308E-2</c:v>
                </c:pt>
                <c:pt idx="98">
                  <c:v>6.7296747859344308E-2</c:v>
                </c:pt>
                <c:pt idx="99">
                  <c:v>6.7296747859344308E-2</c:v>
                </c:pt>
                <c:pt idx="100">
                  <c:v>6.7296747859344308E-2</c:v>
                </c:pt>
                <c:pt idx="101">
                  <c:v>6.7296747859344308E-2</c:v>
                </c:pt>
                <c:pt idx="102">
                  <c:v>6.7296747859344308E-2</c:v>
                </c:pt>
                <c:pt idx="103">
                  <c:v>6.7296747859344308E-2</c:v>
                </c:pt>
                <c:pt idx="104">
                  <c:v>6.7296747859344308E-2</c:v>
                </c:pt>
                <c:pt idx="105">
                  <c:v>6.7296747859344308E-2</c:v>
                </c:pt>
                <c:pt idx="106">
                  <c:v>6.7296747859344308E-2</c:v>
                </c:pt>
                <c:pt idx="107">
                  <c:v>6.7296747859344308E-2</c:v>
                </c:pt>
                <c:pt idx="108">
                  <c:v>6.7296747859344308E-2</c:v>
                </c:pt>
                <c:pt idx="109">
                  <c:v>6.7296747859344308E-2</c:v>
                </c:pt>
                <c:pt idx="110">
                  <c:v>6.7296747859344308E-2</c:v>
                </c:pt>
                <c:pt idx="111">
                  <c:v>6.7296747859344308E-2</c:v>
                </c:pt>
                <c:pt idx="112">
                  <c:v>6.7296747859344308E-2</c:v>
                </c:pt>
                <c:pt idx="113">
                  <c:v>6.7296747859344308E-2</c:v>
                </c:pt>
                <c:pt idx="114">
                  <c:v>6.7296747859344308E-2</c:v>
                </c:pt>
                <c:pt idx="115">
                  <c:v>6.7296747859344308E-2</c:v>
                </c:pt>
                <c:pt idx="116">
                  <c:v>6.7296747859344308E-2</c:v>
                </c:pt>
                <c:pt idx="117">
                  <c:v>6.7296747859344308E-2</c:v>
                </c:pt>
                <c:pt idx="118">
                  <c:v>6.7296747859344308E-2</c:v>
                </c:pt>
                <c:pt idx="119">
                  <c:v>6.7296747859344308E-2</c:v>
                </c:pt>
                <c:pt idx="120">
                  <c:v>6.7296747859344308E-2</c:v>
                </c:pt>
                <c:pt idx="121">
                  <c:v>6.7296747859344308E-2</c:v>
                </c:pt>
                <c:pt idx="122">
                  <c:v>6.7296747859344308E-2</c:v>
                </c:pt>
                <c:pt idx="123">
                  <c:v>6.7296747859344308E-2</c:v>
                </c:pt>
                <c:pt idx="124">
                  <c:v>6.7296747859344308E-2</c:v>
                </c:pt>
                <c:pt idx="125">
                  <c:v>6.7296747859344308E-2</c:v>
                </c:pt>
                <c:pt idx="126">
                  <c:v>6.7296747859344308E-2</c:v>
                </c:pt>
                <c:pt idx="127">
                  <c:v>6.7296747859344308E-2</c:v>
                </c:pt>
                <c:pt idx="128">
                  <c:v>6.7296747859344308E-2</c:v>
                </c:pt>
                <c:pt idx="129">
                  <c:v>6.7296747859344308E-2</c:v>
                </c:pt>
                <c:pt idx="130">
                  <c:v>6.7296747859344308E-2</c:v>
                </c:pt>
                <c:pt idx="131">
                  <c:v>6.7296747859344308E-2</c:v>
                </c:pt>
                <c:pt idx="132">
                  <c:v>6.7296747859344308E-2</c:v>
                </c:pt>
                <c:pt idx="133">
                  <c:v>6.7296747859344308E-2</c:v>
                </c:pt>
                <c:pt idx="134">
                  <c:v>6.7296747859344308E-2</c:v>
                </c:pt>
                <c:pt idx="135">
                  <c:v>6.7296747859344308E-2</c:v>
                </c:pt>
                <c:pt idx="136">
                  <c:v>6.7296747859344308E-2</c:v>
                </c:pt>
                <c:pt idx="137">
                  <c:v>6.7296747859344308E-2</c:v>
                </c:pt>
                <c:pt idx="138">
                  <c:v>6.7296747859344308E-2</c:v>
                </c:pt>
                <c:pt idx="139">
                  <c:v>6.7296747859344308E-2</c:v>
                </c:pt>
                <c:pt idx="140">
                  <c:v>6.7296747859344308E-2</c:v>
                </c:pt>
                <c:pt idx="141">
                  <c:v>6.7296747859344308E-2</c:v>
                </c:pt>
                <c:pt idx="142">
                  <c:v>6.7296747859344308E-2</c:v>
                </c:pt>
                <c:pt idx="143">
                  <c:v>6.7296747859344308E-2</c:v>
                </c:pt>
                <c:pt idx="144">
                  <c:v>6.7296747859344308E-2</c:v>
                </c:pt>
                <c:pt idx="145">
                  <c:v>6.7296747859344308E-2</c:v>
                </c:pt>
                <c:pt idx="146">
                  <c:v>6.7296747859344308E-2</c:v>
                </c:pt>
                <c:pt idx="147">
                  <c:v>6.7296747859344308E-2</c:v>
                </c:pt>
                <c:pt idx="148">
                  <c:v>6.7296747859344308E-2</c:v>
                </c:pt>
                <c:pt idx="149">
                  <c:v>6.7296747859344308E-2</c:v>
                </c:pt>
                <c:pt idx="150">
                  <c:v>6.7296747859344308E-2</c:v>
                </c:pt>
                <c:pt idx="151">
                  <c:v>6.7296747859344308E-2</c:v>
                </c:pt>
                <c:pt idx="152">
                  <c:v>6.7296747859344308E-2</c:v>
                </c:pt>
                <c:pt idx="153">
                  <c:v>6.7296747859344308E-2</c:v>
                </c:pt>
                <c:pt idx="154">
                  <c:v>6.7296747859344308E-2</c:v>
                </c:pt>
                <c:pt idx="155">
                  <c:v>6.7296747859344308E-2</c:v>
                </c:pt>
                <c:pt idx="156">
                  <c:v>6.7296747859344308E-2</c:v>
                </c:pt>
                <c:pt idx="157">
                  <c:v>6.7296747859344308E-2</c:v>
                </c:pt>
                <c:pt idx="158">
                  <c:v>6.7296747859344308E-2</c:v>
                </c:pt>
                <c:pt idx="159">
                  <c:v>6.7296747859344308E-2</c:v>
                </c:pt>
                <c:pt idx="160">
                  <c:v>6.7296747859344308E-2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ClustersTimeSeries!$AP$3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ClustersTimeSeries!$AP$4:$AP$164</c:f>
              <c:numCache>
                <c:formatCode>0.00</c:formatCode>
                <c:ptCount val="161"/>
                <c:pt idx="0">
                  <c:v>2.7725280180755048E-2</c:v>
                </c:pt>
                <c:pt idx="1">
                  <c:v>2.7725280180755048E-2</c:v>
                </c:pt>
                <c:pt idx="2">
                  <c:v>2.7725280180755048E-2</c:v>
                </c:pt>
                <c:pt idx="3">
                  <c:v>2.7725280180755048E-2</c:v>
                </c:pt>
                <c:pt idx="4">
                  <c:v>2.7725280180755048E-2</c:v>
                </c:pt>
                <c:pt idx="5">
                  <c:v>2.7725280180755048E-2</c:v>
                </c:pt>
                <c:pt idx="6">
                  <c:v>2.7725280180755048E-2</c:v>
                </c:pt>
                <c:pt idx="7">
                  <c:v>2.7725280180755048E-2</c:v>
                </c:pt>
                <c:pt idx="8">
                  <c:v>2.7725280180755048E-2</c:v>
                </c:pt>
                <c:pt idx="9">
                  <c:v>2.7725280180755048E-2</c:v>
                </c:pt>
                <c:pt idx="10">
                  <c:v>2.7725280180755048E-2</c:v>
                </c:pt>
                <c:pt idx="11">
                  <c:v>2.7725280180755048E-2</c:v>
                </c:pt>
                <c:pt idx="12">
                  <c:v>2.7725280180755048E-2</c:v>
                </c:pt>
                <c:pt idx="13">
                  <c:v>2.7725280180755048E-2</c:v>
                </c:pt>
                <c:pt idx="14">
                  <c:v>2.7725280180755048E-2</c:v>
                </c:pt>
                <c:pt idx="15">
                  <c:v>2.7725280180755048E-2</c:v>
                </c:pt>
                <c:pt idx="16">
                  <c:v>2.7725280180755048E-2</c:v>
                </c:pt>
                <c:pt idx="17">
                  <c:v>2.7725280180755048E-2</c:v>
                </c:pt>
                <c:pt idx="18">
                  <c:v>2.7725280180755048E-2</c:v>
                </c:pt>
                <c:pt idx="19">
                  <c:v>2.7725280180755048E-2</c:v>
                </c:pt>
                <c:pt idx="20">
                  <c:v>2.7725280180755048E-2</c:v>
                </c:pt>
                <c:pt idx="21">
                  <c:v>2.7725280180755048E-2</c:v>
                </c:pt>
                <c:pt idx="22">
                  <c:v>2.7725280180755048E-2</c:v>
                </c:pt>
                <c:pt idx="23">
                  <c:v>2.7725280180755048E-2</c:v>
                </c:pt>
                <c:pt idx="24">
                  <c:v>2.7725280180755048E-2</c:v>
                </c:pt>
                <c:pt idx="25">
                  <c:v>2.7725280180755048E-2</c:v>
                </c:pt>
                <c:pt idx="26">
                  <c:v>2.7725280180755048E-2</c:v>
                </c:pt>
                <c:pt idx="27">
                  <c:v>2.7725280180755048E-2</c:v>
                </c:pt>
                <c:pt idx="28">
                  <c:v>2.7725280180755048E-2</c:v>
                </c:pt>
                <c:pt idx="29">
                  <c:v>2.7725280180755048E-2</c:v>
                </c:pt>
                <c:pt idx="30">
                  <c:v>2.7725280180755048E-2</c:v>
                </c:pt>
                <c:pt idx="31">
                  <c:v>2.7725280180755048E-2</c:v>
                </c:pt>
                <c:pt idx="32">
                  <c:v>2.7725280180755048E-2</c:v>
                </c:pt>
                <c:pt idx="33">
                  <c:v>2.7725280180755048E-2</c:v>
                </c:pt>
                <c:pt idx="34">
                  <c:v>2.7725280180755048E-2</c:v>
                </c:pt>
                <c:pt idx="35">
                  <c:v>2.7725280180755048E-2</c:v>
                </c:pt>
                <c:pt idx="36">
                  <c:v>2.7725280180755048E-2</c:v>
                </c:pt>
                <c:pt idx="37">
                  <c:v>2.7725280180755048E-2</c:v>
                </c:pt>
                <c:pt idx="38">
                  <c:v>2.7725280180755048E-2</c:v>
                </c:pt>
                <c:pt idx="39">
                  <c:v>2.7725280180755048E-2</c:v>
                </c:pt>
                <c:pt idx="40">
                  <c:v>2.7725280180755048E-2</c:v>
                </c:pt>
                <c:pt idx="41">
                  <c:v>2.7725280180755048E-2</c:v>
                </c:pt>
                <c:pt idx="42">
                  <c:v>2.7725280180755048E-2</c:v>
                </c:pt>
                <c:pt idx="43">
                  <c:v>2.7725280180755048E-2</c:v>
                </c:pt>
                <c:pt idx="44">
                  <c:v>2.7725280180755048E-2</c:v>
                </c:pt>
                <c:pt idx="45">
                  <c:v>2.7725280180755048E-2</c:v>
                </c:pt>
                <c:pt idx="46">
                  <c:v>2.7725280180755048E-2</c:v>
                </c:pt>
                <c:pt idx="47">
                  <c:v>2.7725280180755048E-2</c:v>
                </c:pt>
                <c:pt idx="48">
                  <c:v>2.7725280180755048E-2</c:v>
                </c:pt>
                <c:pt idx="49">
                  <c:v>2.7725280180755048E-2</c:v>
                </c:pt>
                <c:pt idx="50">
                  <c:v>2.7725280180755048E-2</c:v>
                </c:pt>
                <c:pt idx="51">
                  <c:v>2.7725280180755048E-2</c:v>
                </c:pt>
                <c:pt idx="52">
                  <c:v>2.7725280180755048E-2</c:v>
                </c:pt>
                <c:pt idx="53">
                  <c:v>2.7725280180755048E-2</c:v>
                </c:pt>
                <c:pt idx="54">
                  <c:v>2.7725280180755048E-2</c:v>
                </c:pt>
                <c:pt idx="55">
                  <c:v>2.7725280180755048E-2</c:v>
                </c:pt>
                <c:pt idx="56">
                  <c:v>2.7725280180755048E-2</c:v>
                </c:pt>
                <c:pt idx="57">
                  <c:v>2.7725280180755048E-2</c:v>
                </c:pt>
                <c:pt idx="58">
                  <c:v>2.7725280180755048E-2</c:v>
                </c:pt>
                <c:pt idx="59">
                  <c:v>2.7725280180755048E-2</c:v>
                </c:pt>
                <c:pt idx="60">
                  <c:v>2.7725280180755048E-2</c:v>
                </c:pt>
                <c:pt idx="61">
                  <c:v>2.7725280180755048E-2</c:v>
                </c:pt>
                <c:pt idx="62">
                  <c:v>2.7725280180755048E-2</c:v>
                </c:pt>
                <c:pt idx="63">
                  <c:v>2.7725280180755048E-2</c:v>
                </c:pt>
                <c:pt idx="64">
                  <c:v>2.7725280180755048E-2</c:v>
                </c:pt>
                <c:pt idx="65">
                  <c:v>2.7725280180755048E-2</c:v>
                </c:pt>
                <c:pt idx="66">
                  <c:v>2.7725280180755048E-2</c:v>
                </c:pt>
                <c:pt idx="67">
                  <c:v>2.7725280180755048E-2</c:v>
                </c:pt>
                <c:pt idx="68">
                  <c:v>2.7725280180755048E-2</c:v>
                </c:pt>
                <c:pt idx="69">
                  <c:v>2.7725280180755048E-2</c:v>
                </c:pt>
                <c:pt idx="70">
                  <c:v>2.7725280180755048E-2</c:v>
                </c:pt>
                <c:pt idx="71">
                  <c:v>2.7725280180755048E-2</c:v>
                </c:pt>
                <c:pt idx="72">
                  <c:v>2.7725280180755048E-2</c:v>
                </c:pt>
                <c:pt idx="73">
                  <c:v>2.7725280180755048E-2</c:v>
                </c:pt>
                <c:pt idx="74">
                  <c:v>2.7725280180755048E-2</c:v>
                </c:pt>
                <c:pt idx="75">
                  <c:v>2.7725280180755048E-2</c:v>
                </c:pt>
                <c:pt idx="76">
                  <c:v>2.7725280180755048E-2</c:v>
                </c:pt>
                <c:pt idx="77">
                  <c:v>2.7725280180755048E-2</c:v>
                </c:pt>
                <c:pt idx="78">
                  <c:v>2.7725280180755048E-2</c:v>
                </c:pt>
                <c:pt idx="79">
                  <c:v>2.7725280180755048E-2</c:v>
                </c:pt>
                <c:pt idx="80">
                  <c:v>2.7725280180755048E-2</c:v>
                </c:pt>
                <c:pt idx="81">
                  <c:v>2.7725280180755048E-2</c:v>
                </c:pt>
                <c:pt idx="82">
                  <c:v>2.7725280180755048E-2</c:v>
                </c:pt>
                <c:pt idx="83">
                  <c:v>2.7725280180755048E-2</c:v>
                </c:pt>
                <c:pt idx="84">
                  <c:v>2.7725280180755048E-2</c:v>
                </c:pt>
                <c:pt idx="85">
                  <c:v>2.7725280180755048E-2</c:v>
                </c:pt>
                <c:pt idx="86">
                  <c:v>2.7725280180755048E-2</c:v>
                </c:pt>
                <c:pt idx="87">
                  <c:v>2.7725280180755048E-2</c:v>
                </c:pt>
                <c:pt idx="88">
                  <c:v>2.7725280180755048E-2</c:v>
                </c:pt>
                <c:pt idx="89">
                  <c:v>2.7725280180755048E-2</c:v>
                </c:pt>
                <c:pt idx="90">
                  <c:v>2.7725280180755048E-2</c:v>
                </c:pt>
                <c:pt idx="91">
                  <c:v>2.7725280180755048E-2</c:v>
                </c:pt>
                <c:pt idx="92">
                  <c:v>2.7725280180755048E-2</c:v>
                </c:pt>
                <c:pt idx="93">
                  <c:v>2.7725280180755048E-2</c:v>
                </c:pt>
                <c:pt idx="94">
                  <c:v>2.7725280180755048E-2</c:v>
                </c:pt>
                <c:pt idx="95">
                  <c:v>2.7725280180755048E-2</c:v>
                </c:pt>
                <c:pt idx="96">
                  <c:v>2.7725280180755048E-2</c:v>
                </c:pt>
                <c:pt idx="97">
                  <c:v>2.7725280180755048E-2</c:v>
                </c:pt>
                <c:pt idx="98">
                  <c:v>2.7725280180755048E-2</c:v>
                </c:pt>
                <c:pt idx="99">
                  <c:v>2.7725280180755048E-2</c:v>
                </c:pt>
                <c:pt idx="100">
                  <c:v>2.7725280180755048E-2</c:v>
                </c:pt>
                <c:pt idx="101">
                  <c:v>2.7725280180755048E-2</c:v>
                </c:pt>
                <c:pt idx="102">
                  <c:v>2.7725280180755048E-2</c:v>
                </c:pt>
                <c:pt idx="103">
                  <c:v>2.7725280180755048E-2</c:v>
                </c:pt>
                <c:pt idx="104">
                  <c:v>2.7725280180755048E-2</c:v>
                </c:pt>
                <c:pt idx="105">
                  <c:v>2.7725280180755048E-2</c:v>
                </c:pt>
                <c:pt idx="106">
                  <c:v>2.7725280180755048E-2</c:v>
                </c:pt>
                <c:pt idx="107">
                  <c:v>2.7725280180755048E-2</c:v>
                </c:pt>
                <c:pt idx="108">
                  <c:v>2.7725280180755048E-2</c:v>
                </c:pt>
                <c:pt idx="109">
                  <c:v>2.7725280180755048E-2</c:v>
                </c:pt>
                <c:pt idx="110">
                  <c:v>2.7725280180755048E-2</c:v>
                </c:pt>
                <c:pt idx="111">
                  <c:v>2.7725280180755048E-2</c:v>
                </c:pt>
                <c:pt idx="112">
                  <c:v>2.7725280180755048E-2</c:v>
                </c:pt>
                <c:pt idx="113">
                  <c:v>2.7725280180755048E-2</c:v>
                </c:pt>
                <c:pt idx="114">
                  <c:v>2.7725280180755048E-2</c:v>
                </c:pt>
                <c:pt idx="115">
                  <c:v>2.7725280180755048E-2</c:v>
                </c:pt>
                <c:pt idx="116">
                  <c:v>2.7725280180755048E-2</c:v>
                </c:pt>
                <c:pt idx="117">
                  <c:v>2.7725280180755048E-2</c:v>
                </c:pt>
                <c:pt idx="118">
                  <c:v>2.7725280180755048E-2</c:v>
                </c:pt>
                <c:pt idx="119">
                  <c:v>2.7725280180755048E-2</c:v>
                </c:pt>
                <c:pt idx="120">
                  <c:v>2.7725280180755048E-2</c:v>
                </c:pt>
                <c:pt idx="121">
                  <c:v>2.7725280180755048E-2</c:v>
                </c:pt>
                <c:pt idx="122">
                  <c:v>2.7725280180755048E-2</c:v>
                </c:pt>
                <c:pt idx="123">
                  <c:v>2.7725280180755048E-2</c:v>
                </c:pt>
                <c:pt idx="124">
                  <c:v>2.7725280180755048E-2</c:v>
                </c:pt>
                <c:pt idx="125">
                  <c:v>2.7725280180755048E-2</c:v>
                </c:pt>
                <c:pt idx="126">
                  <c:v>2.7725280180755048E-2</c:v>
                </c:pt>
                <c:pt idx="127">
                  <c:v>2.7725280180755048E-2</c:v>
                </c:pt>
                <c:pt idx="128">
                  <c:v>2.7725280180755048E-2</c:v>
                </c:pt>
                <c:pt idx="129">
                  <c:v>2.7725280180755048E-2</c:v>
                </c:pt>
                <c:pt idx="130">
                  <c:v>2.7725280180755048E-2</c:v>
                </c:pt>
                <c:pt idx="131">
                  <c:v>2.7725280180755048E-2</c:v>
                </c:pt>
                <c:pt idx="132">
                  <c:v>2.7725280180755048E-2</c:v>
                </c:pt>
                <c:pt idx="133">
                  <c:v>2.7725280180755048E-2</c:v>
                </c:pt>
                <c:pt idx="134">
                  <c:v>2.7725280180755048E-2</c:v>
                </c:pt>
                <c:pt idx="135">
                  <c:v>2.7725280180755048E-2</c:v>
                </c:pt>
                <c:pt idx="136">
                  <c:v>2.7725280180755048E-2</c:v>
                </c:pt>
                <c:pt idx="137">
                  <c:v>2.7725280180755048E-2</c:v>
                </c:pt>
                <c:pt idx="138">
                  <c:v>2.7725280180755048E-2</c:v>
                </c:pt>
                <c:pt idx="139">
                  <c:v>2.7725280180755048E-2</c:v>
                </c:pt>
                <c:pt idx="140">
                  <c:v>2.7725280180755048E-2</c:v>
                </c:pt>
                <c:pt idx="141">
                  <c:v>2.7725280180755048E-2</c:v>
                </c:pt>
                <c:pt idx="142">
                  <c:v>2.7725280180755048E-2</c:v>
                </c:pt>
                <c:pt idx="143">
                  <c:v>2.7725280180755048E-2</c:v>
                </c:pt>
                <c:pt idx="144">
                  <c:v>2.7725280180755048E-2</c:v>
                </c:pt>
                <c:pt idx="145">
                  <c:v>2.7725280180755048E-2</c:v>
                </c:pt>
                <c:pt idx="146">
                  <c:v>2.7725280180755048E-2</c:v>
                </c:pt>
                <c:pt idx="147">
                  <c:v>2.7725280180755048E-2</c:v>
                </c:pt>
                <c:pt idx="148">
                  <c:v>2.7725280180755048E-2</c:v>
                </c:pt>
                <c:pt idx="149">
                  <c:v>2.7725280180755048E-2</c:v>
                </c:pt>
                <c:pt idx="150">
                  <c:v>2.7725280180755048E-2</c:v>
                </c:pt>
                <c:pt idx="151">
                  <c:v>2.7725280180755048E-2</c:v>
                </c:pt>
                <c:pt idx="152">
                  <c:v>2.7725280180755048E-2</c:v>
                </c:pt>
                <c:pt idx="153">
                  <c:v>2.7725280180755048E-2</c:v>
                </c:pt>
                <c:pt idx="154">
                  <c:v>2.7725280180755048E-2</c:v>
                </c:pt>
                <c:pt idx="155">
                  <c:v>2.7725280180755048E-2</c:v>
                </c:pt>
                <c:pt idx="156">
                  <c:v>2.7725280180755048E-2</c:v>
                </c:pt>
                <c:pt idx="157">
                  <c:v>2.7725280180755048E-2</c:v>
                </c:pt>
                <c:pt idx="158">
                  <c:v>2.7725280180755048E-2</c:v>
                </c:pt>
                <c:pt idx="159">
                  <c:v>2.7725280180755048E-2</c:v>
                </c:pt>
                <c:pt idx="160">
                  <c:v>2.7725280180755048E-2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0592"/>
        <c:axId val="190804904"/>
      </c:lineChart>
      <c:dateAx>
        <c:axId val="1908005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90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4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059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ClustersTimeSeries!$AQ$4:$AQ$164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ClustersTimeSeries!$AR$4:$AR$164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ClustersTimeSeries!$AS$3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ClustersTimeSeries!$AS$4:$AS$164</c:f>
              <c:numCache>
                <c:formatCode>0.00</c:formatCode>
                <c:ptCount val="161"/>
                <c:pt idx="0">
                  <c:v>0.15218446681881256</c:v>
                </c:pt>
                <c:pt idx="1">
                  <c:v>0.15218446681881256</c:v>
                </c:pt>
                <c:pt idx="2">
                  <c:v>0.15218446681881256</c:v>
                </c:pt>
                <c:pt idx="3">
                  <c:v>0.15218446681881256</c:v>
                </c:pt>
                <c:pt idx="4">
                  <c:v>0.15218446681881256</c:v>
                </c:pt>
                <c:pt idx="5">
                  <c:v>0.15218446681881256</c:v>
                </c:pt>
                <c:pt idx="6">
                  <c:v>0.15218446681881256</c:v>
                </c:pt>
                <c:pt idx="7">
                  <c:v>0.15218446681881256</c:v>
                </c:pt>
                <c:pt idx="8">
                  <c:v>0.15218446681881256</c:v>
                </c:pt>
                <c:pt idx="9">
                  <c:v>0.15218446681881256</c:v>
                </c:pt>
                <c:pt idx="10">
                  <c:v>0.15218446681881256</c:v>
                </c:pt>
                <c:pt idx="11">
                  <c:v>0.15218446681881256</c:v>
                </c:pt>
                <c:pt idx="12">
                  <c:v>0.15218446681881256</c:v>
                </c:pt>
                <c:pt idx="13">
                  <c:v>0.15218446681881256</c:v>
                </c:pt>
                <c:pt idx="14">
                  <c:v>0.15218446681881256</c:v>
                </c:pt>
                <c:pt idx="15">
                  <c:v>0.15218446681881256</c:v>
                </c:pt>
                <c:pt idx="16">
                  <c:v>0.15218446681881256</c:v>
                </c:pt>
                <c:pt idx="17">
                  <c:v>0.15218446681881256</c:v>
                </c:pt>
                <c:pt idx="18">
                  <c:v>0.15218446681881256</c:v>
                </c:pt>
                <c:pt idx="19">
                  <c:v>0.15218446681881256</c:v>
                </c:pt>
                <c:pt idx="20">
                  <c:v>0.15218446681881256</c:v>
                </c:pt>
                <c:pt idx="21">
                  <c:v>0.15218446681881256</c:v>
                </c:pt>
                <c:pt idx="22">
                  <c:v>0.15218446681881256</c:v>
                </c:pt>
                <c:pt idx="23">
                  <c:v>0.15218446681881256</c:v>
                </c:pt>
                <c:pt idx="24">
                  <c:v>0.15218446681881256</c:v>
                </c:pt>
                <c:pt idx="25">
                  <c:v>0.15218446681881256</c:v>
                </c:pt>
                <c:pt idx="26">
                  <c:v>0.15218446681881256</c:v>
                </c:pt>
                <c:pt idx="27">
                  <c:v>0.15218446681881256</c:v>
                </c:pt>
                <c:pt idx="28">
                  <c:v>0.15218446681881256</c:v>
                </c:pt>
                <c:pt idx="29">
                  <c:v>0.15218446681881256</c:v>
                </c:pt>
                <c:pt idx="30">
                  <c:v>0.15218446681881256</c:v>
                </c:pt>
                <c:pt idx="31">
                  <c:v>0.15218446681881256</c:v>
                </c:pt>
                <c:pt idx="32">
                  <c:v>0.15218446681881256</c:v>
                </c:pt>
                <c:pt idx="33">
                  <c:v>0.15218446681881256</c:v>
                </c:pt>
                <c:pt idx="34">
                  <c:v>0.15218446681881256</c:v>
                </c:pt>
                <c:pt idx="35">
                  <c:v>0.15218446681881256</c:v>
                </c:pt>
                <c:pt idx="36">
                  <c:v>0.15218446681881256</c:v>
                </c:pt>
                <c:pt idx="37">
                  <c:v>0.15218446681881256</c:v>
                </c:pt>
                <c:pt idx="38">
                  <c:v>0.15218446681881256</c:v>
                </c:pt>
                <c:pt idx="39">
                  <c:v>0.15218446681881256</c:v>
                </c:pt>
                <c:pt idx="40">
                  <c:v>0.15218446681881256</c:v>
                </c:pt>
                <c:pt idx="41">
                  <c:v>0.15218446681881256</c:v>
                </c:pt>
                <c:pt idx="42">
                  <c:v>0.15218446681881256</c:v>
                </c:pt>
                <c:pt idx="43">
                  <c:v>0.15218446681881256</c:v>
                </c:pt>
                <c:pt idx="44">
                  <c:v>0.15218446681881256</c:v>
                </c:pt>
                <c:pt idx="45">
                  <c:v>0.15218446681881256</c:v>
                </c:pt>
                <c:pt idx="46">
                  <c:v>0.15218446681881256</c:v>
                </c:pt>
                <c:pt idx="47">
                  <c:v>0.15218446681881256</c:v>
                </c:pt>
                <c:pt idx="48">
                  <c:v>0.15218446681881256</c:v>
                </c:pt>
                <c:pt idx="49">
                  <c:v>0.15218446681881256</c:v>
                </c:pt>
                <c:pt idx="50">
                  <c:v>0.15218446681881256</c:v>
                </c:pt>
                <c:pt idx="51">
                  <c:v>0.15218446681881256</c:v>
                </c:pt>
                <c:pt idx="52">
                  <c:v>0.15218446681881256</c:v>
                </c:pt>
                <c:pt idx="53">
                  <c:v>0.15218446681881256</c:v>
                </c:pt>
                <c:pt idx="54">
                  <c:v>0.15218446681881256</c:v>
                </c:pt>
                <c:pt idx="55">
                  <c:v>0.15218446681881256</c:v>
                </c:pt>
                <c:pt idx="56">
                  <c:v>0.15218446681881256</c:v>
                </c:pt>
                <c:pt idx="57">
                  <c:v>0.15218446681881256</c:v>
                </c:pt>
                <c:pt idx="58">
                  <c:v>0.15218446681881256</c:v>
                </c:pt>
                <c:pt idx="59">
                  <c:v>0.15218446681881256</c:v>
                </c:pt>
                <c:pt idx="60">
                  <c:v>0.15218446681881256</c:v>
                </c:pt>
                <c:pt idx="61">
                  <c:v>0.15218446681881256</c:v>
                </c:pt>
                <c:pt idx="62">
                  <c:v>0.15218446681881256</c:v>
                </c:pt>
                <c:pt idx="63">
                  <c:v>0.15218446681881256</c:v>
                </c:pt>
                <c:pt idx="64">
                  <c:v>0.15218446681881256</c:v>
                </c:pt>
                <c:pt idx="65">
                  <c:v>0.15218446681881256</c:v>
                </c:pt>
                <c:pt idx="66">
                  <c:v>0.15218446681881256</c:v>
                </c:pt>
                <c:pt idx="67">
                  <c:v>0.15218446681881256</c:v>
                </c:pt>
                <c:pt idx="68">
                  <c:v>0.15218446681881256</c:v>
                </c:pt>
                <c:pt idx="69">
                  <c:v>0.15218446681881256</c:v>
                </c:pt>
                <c:pt idx="70">
                  <c:v>0.15218446681881256</c:v>
                </c:pt>
                <c:pt idx="71">
                  <c:v>0.15218446681881256</c:v>
                </c:pt>
                <c:pt idx="72">
                  <c:v>0.15218446681881256</c:v>
                </c:pt>
                <c:pt idx="73">
                  <c:v>0.15218446681881256</c:v>
                </c:pt>
                <c:pt idx="74">
                  <c:v>0.15218446681881256</c:v>
                </c:pt>
                <c:pt idx="75">
                  <c:v>0.15218446681881256</c:v>
                </c:pt>
                <c:pt idx="76">
                  <c:v>0.15218446681881256</c:v>
                </c:pt>
                <c:pt idx="77">
                  <c:v>0.15218446681881256</c:v>
                </c:pt>
                <c:pt idx="78">
                  <c:v>0.15218446681881256</c:v>
                </c:pt>
                <c:pt idx="79">
                  <c:v>0.15218446681881256</c:v>
                </c:pt>
                <c:pt idx="80">
                  <c:v>0.15218446681881256</c:v>
                </c:pt>
                <c:pt idx="81">
                  <c:v>0.15218446681881256</c:v>
                </c:pt>
                <c:pt idx="82">
                  <c:v>0.15218446681881256</c:v>
                </c:pt>
                <c:pt idx="83">
                  <c:v>0.15218446681881256</c:v>
                </c:pt>
                <c:pt idx="84">
                  <c:v>0.15218446681881256</c:v>
                </c:pt>
                <c:pt idx="85">
                  <c:v>0.15218446681881256</c:v>
                </c:pt>
                <c:pt idx="86">
                  <c:v>0.15218446681881256</c:v>
                </c:pt>
                <c:pt idx="87">
                  <c:v>0.15218446681881256</c:v>
                </c:pt>
                <c:pt idx="88">
                  <c:v>0.15218446681881256</c:v>
                </c:pt>
                <c:pt idx="89">
                  <c:v>0.15218446681881256</c:v>
                </c:pt>
                <c:pt idx="90">
                  <c:v>0.15218446681881256</c:v>
                </c:pt>
                <c:pt idx="91">
                  <c:v>0.15218446681881256</c:v>
                </c:pt>
                <c:pt idx="92">
                  <c:v>0.15218446681881256</c:v>
                </c:pt>
                <c:pt idx="93">
                  <c:v>0.15218446681881256</c:v>
                </c:pt>
                <c:pt idx="94">
                  <c:v>0.15218446681881256</c:v>
                </c:pt>
                <c:pt idx="95">
                  <c:v>0.15218446681881256</c:v>
                </c:pt>
                <c:pt idx="96">
                  <c:v>0.15218446681881256</c:v>
                </c:pt>
                <c:pt idx="97">
                  <c:v>0.15218446681881256</c:v>
                </c:pt>
                <c:pt idx="98">
                  <c:v>0.15218446681881256</c:v>
                </c:pt>
                <c:pt idx="99">
                  <c:v>0.15218446681881256</c:v>
                </c:pt>
                <c:pt idx="100">
                  <c:v>0.15218446681881256</c:v>
                </c:pt>
                <c:pt idx="101">
                  <c:v>0.15218446681881256</c:v>
                </c:pt>
                <c:pt idx="102">
                  <c:v>0.15218446681881256</c:v>
                </c:pt>
                <c:pt idx="103">
                  <c:v>0.15218446681881256</c:v>
                </c:pt>
                <c:pt idx="104">
                  <c:v>0.15218446681881256</c:v>
                </c:pt>
                <c:pt idx="105">
                  <c:v>0.15218446681881256</c:v>
                </c:pt>
                <c:pt idx="106">
                  <c:v>0.15218446681881256</c:v>
                </c:pt>
                <c:pt idx="107">
                  <c:v>0.15218446681881256</c:v>
                </c:pt>
                <c:pt idx="108">
                  <c:v>0.15218446681881256</c:v>
                </c:pt>
                <c:pt idx="109">
                  <c:v>0.15218446681881256</c:v>
                </c:pt>
                <c:pt idx="110">
                  <c:v>0.15218446681881256</c:v>
                </c:pt>
                <c:pt idx="111">
                  <c:v>0.15218446681881256</c:v>
                </c:pt>
                <c:pt idx="112">
                  <c:v>0.15218446681881256</c:v>
                </c:pt>
                <c:pt idx="113">
                  <c:v>0.15218446681881256</c:v>
                </c:pt>
                <c:pt idx="114">
                  <c:v>0.15218446681881256</c:v>
                </c:pt>
                <c:pt idx="115">
                  <c:v>0.15218446681881256</c:v>
                </c:pt>
                <c:pt idx="116">
                  <c:v>0.15218446681881256</c:v>
                </c:pt>
                <c:pt idx="117">
                  <c:v>0.15218446681881256</c:v>
                </c:pt>
                <c:pt idx="118">
                  <c:v>0.15218446681881256</c:v>
                </c:pt>
                <c:pt idx="119">
                  <c:v>0.15218446681881256</c:v>
                </c:pt>
                <c:pt idx="120">
                  <c:v>0.15218446681881256</c:v>
                </c:pt>
                <c:pt idx="121">
                  <c:v>0.15218446681881256</c:v>
                </c:pt>
                <c:pt idx="122">
                  <c:v>0.15218446681881256</c:v>
                </c:pt>
                <c:pt idx="123">
                  <c:v>0.15218446681881256</c:v>
                </c:pt>
                <c:pt idx="124">
                  <c:v>0.15218446681881256</c:v>
                </c:pt>
                <c:pt idx="125">
                  <c:v>0.15218446681881256</c:v>
                </c:pt>
                <c:pt idx="126">
                  <c:v>0.15218446681881256</c:v>
                </c:pt>
                <c:pt idx="127">
                  <c:v>0.15218446681881256</c:v>
                </c:pt>
                <c:pt idx="128">
                  <c:v>0.15218446681881256</c:v>
                </c:pt>
                <c:pt idx="129">
                  <c:v>0.15218446681881256</c:v>
                </c:pt>
                <c:pt idx="130">
                  <c:v>0.15218446681881256</c:v>
                </c:pt>
                <c:pt idx="131">
                  <c:v>0.15218446681881256</c:v>
                </c:pt>
                <c:pt idx="132">
                  <c:v>0.15218446681881256</c:v>
                </c:pt>
                <c:pt idx="133">
                  <c:v>0.15218446681881256</c:v>
                </c:pt>
                <c:pt idx="134">
                  <c:v>0.15218446681881256</c:v>
                </c:pt>
                <c:pt idx="135">
                  <c:v>0.15218446681881256</c:v>
                </c:pt>
                <c:pt idx="136">
                  <c:v>0.15218446681881256</c:v>
                </c:pt>
                <c:pt idx="137">
                  <c:v>0.15218446681881256</c:v>
                </c:pt>
                <c:pt idx="138">
                  <c:v>0.15218446681881256</c:v>
                </c:pt>
                <c:pt idx="139">
                  <c:v>0.15218446681881256</c:v>
                </c:pt>
                <c:pt idx="140">
                  <c:v>0.15218446681881256</c:v>
                </c:pt>
                <c:pt idx="141">
                  <c:v>0.15218446681881256</c:v>
                </c:pt>
                <c:pt idx="142">
                  <c:v>0.15218446681881256</c:v>
                </c:pt>
                <c:pt idx="143">
                  <c:v>0.15218446681881256</c:v>
                </c:pt>
                <c:pt idx="144">
                  <c:v>0.15218446681881256</c:v>
                </c:pt>
                <c:pt idx="145">
                  <c:v>0.15218446681881256</c:v>
                </c:pt>
                <c:pt idx="146">
                  <c:v>0.15218446681881256</c:v>
                </c:pt>
                <c:pt idx="147">
                  <c:v>0.15218446681881256</c:v>
                </c:pt>
                <c:pt idx="148">
                  <c:v>0.15218446681881256</c:v>
                </c:pt>
                <c:pt idx="149">
                  <c:v>0.15218446681881256</c:v>
                </c:pt>
                <c:pt idx="150">
                  <c:v>0.15218446681881256</c:v>
                </c:pt>
                <c:pt idx="151">
                  <c:v>0.15218446681881256</c:v>
                </c:pt>
                <c:pt idx="152">
                  <c:v>0.15218446681881256</c:v>
                </c:pt>
                <c:pt idx="153">
                  <c:v>0.15218446681881256</c:v>
                </c:pt>
                <c:pt idx="154">
                  <c:v>0.15218446681881256</c:v>
                </c:pt>
                <c:pt idx="155">
                  <c:v>0.15218446681881256</c:v>
                </c:pt>
                <c:pt idx="156">
                  <c:v>0.15218446681881256</c:v>
                </c:pt>
                <c:pt idx="157">
                  <c:v>0.15218446681881256</c:v>
                </c:pt>
                <c:pt idx="158">
                  <c:v>0.15218446681881256</c:v>
                </c:pt>
                <c:pt idx="159">
                  <c:v>0.15218446681881256</c:v>
                </c:pt>
                <c:pt idx="160">
                  <c:v>0.15218446681881256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ClustersTimeSeries!$AT$3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ClustersTimeSeries!$AT$4:$AT$164</c:f>
              <c:numCache>
                <c:formatCode>0.00</c:formatCode>
                <c:ptCount val="161"/>
                <c:pt idx="0">
                  <c:v>0.17548727287182264</c:v>
                </c:pt>
                <c:pt idx="1">
                  <c:v>0.17548727287182264</c:v>
                </c:pt>
                <c:pt idx="2">
                  <c:v>0.17548727287182264</c:v>
                </c:pt>
                <c:pt idx="3">
                  <c:v>0.17548727287182264</c:v>
                </c:pt>
                <c:pt idx="4">
                  <c:v>0.17548727287182264</c:v>
                </c:pt>
                <c:pt idx="5">
                  <c:v>0.17548727287182264</c:v>
                </c:pt>
                <c:pt idx="6">
                  <c:v>0.17548727287182264</c:v>
                </c:pt>
                <c:pt idx="7">
                  <c:v>0.17548727287182264</c:v>
                </c:pt>
                <c:pt idx="8">
                  <c:v>0.17548727287182264</c:v>
                </c:pt>
                <c:pt idx="9">
                  <c:v>0.17548727287182264</c:v>
                </c:pt>
                <c:pt idx="10">
                  <c:v>0.17548727287182264</c:v>
                </c:pt>
                <c:pt idx="11">
                  <c:v>0.17548727287182264</c:v>
                </c:pt>
                <c:pt idx="12">
                  <c:v>0.17548727287182264</c:v>
                </c:pt>
                <c:pt idx="13">
                  <c:v>0.17548727287182264</c:v>
                </c:pt>
                <c:pt idx="14">
                  <c:v>0.17548727287182264</c:v>
                </c:pt>
                <c:pt idx="15">
                  <c:v>0.17548727287182264</c:v>
                </c:pt>
                <c:pt idx="16">
                  <c:v>0.17548727287182264</c:v>
                </c:pt>
                <c:pt idx="17">
                  <c:v>0.17548727287182264</c:v>
                </c:pt>
                <c:pt idx="18">
                  <c:v>0.17548727287182264</c:v>
                </c:pt>
                <c:pt idx="19">
                  <c:v>0.17548727287182264</c:v>
                </c:pt>
                <c:pt idx="20">
                  <c:v>0.17548727287182264</c:v>
                </c:pt>
                <c:pt idx="21">
                  <c:v>0.17548727287182264</c:v>
                </c:pt>
                <c:pt idx="22">
                  <c:v>0.17548727287182264</c:v>
                </c:pt>
                <c:pt idx="23">
                  <c:v>0.17548727287182264</c:v>
                </c:pt>
                <c:pt idx="24">
                  <c:v>0.17548727287182264</c:v>
                </c:pt>
                <c:pt idx="25">
                  <c:v>0.17548727287182264</c:v>
                </c:pt>
                <c:pt idx="26">
                  <c:v>0.17548727287182264</c:v>
                </c:pt>
                <c:pt idx="27">
                  <c:v>0.17548727287182264</c:v>
                </c:pt>
                <c:pt idx="28">
                  <c:v>0.17548727287182264</c:v>
                </c:pt>
                <c:pt idx="29">
                  <c:v>0.17548727287182264</c:v>
                </c:pt>
                <c:pt idx="30">
                  <c:v>0.17548727287182264</c:v>
                </c:pt>
                <c:pt idx="31">
                  <c:v>0.17548727287182264</c:v>
                </c:pt>
                <c:pt idx="32">
                  <c:v>0.17548727287182264</c:v>
                </c:pt>
                <c:pt idx="33">
                  <c:v>0.17548727287182264</c:v>
                </c:pt>
                <c:pt idx="34">
                  <c:v>0.17548727287182264</c:v>
                </c:pt>
                <c:pt idx="35">
                  <c:v>0.17548727287182264</c:v>
                </c:pt>
                <c:pt idx="36">
                  <c:v>0.17548727287182264</c:v>
                </c:pt>
                <c:pt idx="37">
                  <c:v>0.17548727287182264</c:v>
                </c:pt>
                <c:pt idx="38">
                  <c:v>0.17548727287182264</c:v>
                </c:pt>
                <c:pt idx="39">
                  <c:v>0.17548727287182264</c:v>
                </c:pt>
                <c:pt idx="40">
                  <c:v>0.17548727287182264</c:v>
                </c:pt>
                <c:pt idx="41">
                  <c:v>0.17548727287182264</c:v>
                </c:pt>
                <c:pt idx="42">
                  <c:v>0.17548727287182264</c:v>
                </c:pt>
                <c:pt idx="43">
                  <c:v>0.17548727287182264</c:v>
                </c:pt>
                <c:pt idx="44">
                  <c:v>0.17548727287182264</c:v>
                </c:pt>
                <c:pt idx="45">
                  <c:v>0.17548727287182264</c:v>
                </c:pt>
                <c:pt idx="46">
                  <c:v>0.17548727287182264</c:v>
                </c:pt>
                <c:pt idx="47">
                  <c:v>0.17548727287182264</c:v>
                </c:pt>
                <c:pt idx="48">
                  <c:v>0.17548727287182264</c:v>
                </c:pt>
                <c:pt idx="49">
                  <c:v>0.17548727287182264</c:v>
                </c:pt>
                <c:pt idx="50">
                  <c:v>0.17548727287182264</c:v>
                </c:pt>
                <c:pt idx="51">
                  <c:v>0.17548727287182264</c:v>
                </c:pt>
                <c:pt idx="52">
                  <c:v>0.17548727287182264</c:v>
                </c:pt>
                <c:pt idx="53">
                  <c:v>0.17548727287182264</c:v>
                </c:pt>
                <c:pt idx="54">
                  <c:v>0.17548727287182264</c:v>
                </c:pt>
                <c:pt idx="55">
                  <c:v>0.17548727287182264</c:v>
                </c:pt>
                <c:pt idx="56">
                  <c:v>0.17548727287182264</c:v>
                </c:pt>
                <c:pt idx="57">
                  <c:v>0.17548727287182264</c:v>
                </c:pt>
                <c:pt idx="58">
                  <c:v>0.17548727287182264</c:v>
                </c:pt>
                <c:pt idx="59">
                  <c:v>0.17548727287182264</c:v>
                </c:pt>
                <c:pt idx="60">
                  <c:v>0.17548727287182264</c:v>
                </c:pt>
                <c:pt idx="61">
                  <c:v>0.17548727287182264</c:v>
                </c:pt>
                <c:pt idx="62">
                  <c:v>0.17548727287182264</c:v>
                </c:pt>
                <c:pt idx="63">
                  <c:v>0.17548727287182264</c:v>
                </c:pt>
                <c:pt idx="64">
                  <c:v>0.17548727287182264</c:v>
                </c:pt>
                <c:pt idx="65">
                  <c:v>0.17548727287182264</c:v>
                </c:pt>
                <c:pt idx="66">
                  <c:v>0.17548727287182264</c:v>
                </c:pt>
                <c:pt idx="67">
                  <c:v>0.17548727287182264</c:v>
                </c:pt>
                <c:pt idx="68">
                  <c:v>0.17548727287182264</c:v>
                </c:pt>
                <c:pt idx="69">
                  <c:v>0.17548727287182264</c:v>
                </c:pt>
                <c:pt idx="70">
                  <c:v>0.17548727287182264</c:v>
                </c:pt>
                <c:pt idx="71">
                  <c:v>0.17548727287182264</c:v>
                </c:pt>
                <c:pt idx="72">
                  <c:v>0.17548727287182264</c:v>
                </c:pt>
                <c:pt idx="73">
                  <c:v>0.17548727287182264</c:v>
                </c:pt>
                <c:pt idx="74">
                  <c:v>0.17548727287182264</c:v>
                </c:pt>
                <c:pt idx="75">
                  <c:v>0.17548727287182264</c:v>
                </c:pt>
                <c:pt idx="76">
                  <c:v>0.17548727287182264</c:v>
                </c:pt>
                <c:pt idx="77">
                  <c:v>0.17548727287182264</c:v>
                </c:pt>
                <c:pt idx="78">
                  <c:v>0.17548727287182264</c:v>
                </c:pt>
                <c:pt idx="79">
                  <c:v>0.17548727287182264</c:v>
                </c:pt>
                <c:pt idx="80">
                  <c:v>0.17548727287182264</c:v>
                </c:pt>
                <c:pt idx="81">
                  <c:v>0.17548727287182264</c:v>
                </c:pt>
                <c:pt idx="82">
                  <c:v>0.17548727287182264</c:v>
                </c:pt>
                <c:pt idx="83">
                  <c:v>0.17548727287182264</c:v>
                </c:pt>
                <c:pt idx="84">
                  <c:v>0.17548727287182264</c:v>
                </c:pt>
                <c:pt idx="85">
                  <c:v>0.17548727287182264</c:v>
                </c:pt>
                <c:pt idx="86">
                  <c:v>0.17548727287182264</c:v>
                </c:pt>
                <c:pt idx="87">
                  <c:v>0.17548727287182264</c:v>
                </c:pt>
                <c:pt idx="88">
                  <c:v>0.17548727287182264</c:v>
                </c:pt>
                <c:pt idx="89">
                  <c:v>0.17548727287182264</c:v>
                </c:pt>
                <c:pt idx="90">
                  <c:v>0.17548727287182264</c:v>
                </c:pt>
                <c:pt idx="91">
                  <c:v>0.17548727287182264</c:v>
                </c:pt>
                <c:pt idx="92">
                  <c:v>0.17548727287182264</c:v>
                </c:pt>
                <c:pt idx="93">
                  <c:v>0.17548727287182264</c:v>
                </c:pt>
                <c:pt idx="94">
                  <c:v>0.17548727287182264</c:v>
                </c:pt>
                <c:pt idx="95">
                  <c:v>0.17548727287182264</c:v>
                </c:pt>
                <c:pt idx="96">
                  <c:v>0.17548727287182264</c:v>
                </c:pt>
                <c:pt idx="97">
                  <c:v>0.17548727287182264</c:v>
                </c:pt>
                <c:pt idx="98">
                  <c:v>0.17548727287182264</c:v>
                </c:pt>
                <c:pt idx="99">
                  <c:v>0.17548727287182264</c:v>
                </c:pt>
                <c:pt idx="100">
                  <c:v>0.17548727287182264</c:v>
                </c:pt>
                <c:pt idx="101">
                  <c:v>0.17548727287182264</c:v>
                </c:pt>
                <c:pt idx="102">
                  <c:v>0.17548727287182264</c:v>
                </c:pt>
                <c:pt idx="103">
                  <c:v>0.17548727287182264</c:v>
                </c:pt>
                <c:pt idx="104">
                  <c:v>0.17548727287182264</c:v>
                </c:pt>
                <c:pt idx="105">
                  <c:v>0.17548727287182264</c:v>
                </c:pt>
                <c:pt idx="106">
                  <c:v>0.17548727287182264</c:v>
                </c:pt>
                <c:pt idx="107">
                  <c:v>0.17548727287182264</c:v>
                </c:pt>
                <c:pt idx="108">
                  <c:v>0.17548727287182264</c:v>
                </c:pt>
                <c:pt idx="109">
                  <c:v>0.17548727287182264</c:v>
                </c:pt>
                <c:pt idx="110">
                  <c:v>0.17548727287182264</c:v>
                </c:pt>
                <c:pt idx="111">
                  <c:v>0.17548727287182264</c:v>
                </c:pt>
                <c:pt idx="112">
                  <c:v>0.17548727287182264</c:v>
                </c:pt>
                <c:pt idx="113">
                  <c:v>0.17548727287182264</c:v>
                </c:pt>
                <c:pt idx="114">
                  <c:v>0.17548727287182264</c:v>
                </c:pt>
                <c:pt idx="115">
                  <c:v>0.17548727287182264</c:v>
                </c:pt>
                <c:pt idx="116">
                  <c:v>0.17548727287182264</c:v>
                </c:pt>
                <c:pt idx="117">
                  <c:v>0.17548727287182264</c:v>
                </c:pt>
                <c:pt idx="118">
                  <c:v>0.17548727287182264</c:v>
                </c:pt>
                <c:pt idx="119">
                  <c:v>0.17548727287182264</c:v>
                </c:pt>
                <c:pt idx="120">
                  <c:v>0.17548727287182264</c:v>
                </c:pt>
                <c:pt idx="121">
                  <c:v>0.17548727287182264</c:v>
                </c:pt>
                <c:pt idx="122">
                  <c:v>0.17548727287182264</c:v>
                </c:pt>
                <c:pt idx="123">
                  <c:v>0.17548727287182264</c:v>
                </c:pt>
                <c:pt idx="124">
                  <c:v>0.17548727287182264</c:v>
                </c:pt>
                <c:pt idx="125">
                  <c:v>0.17548727287182264</c:v>
                </c:pt>
                <c:pt idx="126">
                  <c:v>0.17548727287182264</c:v>
                </c:pt>
                <c:pt idx="127">
                  <c:v>0.17548727287182264</c:v>
                </c:pt>
                <c:pt idx="128">
                  <c:v>0.17548727287182264</c:v>
                </c:pt>
                <c:pt idx="129">
                  <c:v>0.17548727287182264</c:v>
                </c:pt>
                <c:pt idx="130">
                  <c:v>0.17548727287182264</c:v>
                </c:pt>
                <c:pt idx="131">
                  <c:v>0.17548727287182264</c:v>
                </c:pt>
                <c:pt idx="132">
                  <c:v>0.17548727287182264</c:v>
                </c:pt>
                <c:pt idx="133">
                  <c:v>0.17548727287182264</c:v>
                </c:pt>
                <c:pt idx="134">
                  <c:v>0.17548727287182264</c:v>
                </c:pt>
                <c:pt idx="135">
                  <c:v>0.17548727287182264</c:v>
                </c:pt>
                <c:pt idx="136">
                  <c:v>0.17548727287182264</c:v>
                </c:pt>
                <c:pt idx="137">
                  <c:v>0.17548727287182264</c:v>
                </c:pt>
                <c:pt idx="138">
                  <c:v>0.17548727287182264</c:v>
                </c:pt>
                <c:pt idx="139">
                  <c:v>0.17548727287182264</c:v>
                </c:pt>
                <c:pt idx="140">
                  <c:v>0.17548727287182264</c:v>
                </c:pt>
                <c:pt idx="141">
                  <c:v>0.17548727287182264</c:v>
                </c:pt>
                <c:pt idx="142">
                  <c:v>0.17548727287182264</c:v>
                </c:pt>
                <c:pt idx="143">
                  <c:v>0.17548727287182264</c:v>
                </c:pt>
                <c:pt idx="144">
                  <c:v>0.17548727287182264</c:v>
                </c:pt>
                <c:pt idx="145">
                  <c:v>0.17548727287182264</c:v>
                </c:pt>
                <c:pt idx="146">
                  <c:v>0.17548727287182264</c:v>
                </c:pt>
                <c:pt idx="147">
                  <c:v>0.17548727287182264</c:v>
                </c:pt>
                <c:pt idx="148">
                  <c:v>0.17548727287182264</c:v>
                </c:pt>
                <c:pt idx="149">
                  <c:v>0.17548727287182264</c:v>
                </c:pt>
                <c:pt idx="150">
                  <c:v>0.17548727287182264</c:v>
                </c:pt>
                <c:pt idx="151">
                  <c:v>0.17548727287182264</c:v>
                </c:pt>
                <c:pt idx="152">
                  <c:v>0.17548727287182264</c:v>
                </c:pt>
                <c:pt idx="153">
                  <c:v>0.17548727287182264</c:v>
                </c:pt>
                <c:pt idx="154">
                  <c:v>0.17548727287182264</c:v>
                </c:pt>
                <c:pt idx="155">
                  <c:v>0.17548727287182264</c:v>
                </c:pt>
                <c:pt idx="156">
                  <c:v>0.17548727287182264</c:v>
                </c:pt>
                <c:pt idx="157">
                  <c:v>0.17548727287182264</c:v>
                </c:pt>
                <c:pt idx="158">
                  <c:v>0.17548727287182264</c:v>
                </c:pt>
                <c:pt idx="159">
                  <c:v>0.17548727287182264</c:v>
                </c:pt>
                <c:pt idx="160">
                  <c:v>0.17548727287182264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ClustersTimeSeries!$AU$3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ClustersTimeSeries!$AU$4:$AU$164</c:f>
              <c:numCache>
                <c:formatCode>0.00</c:formatCode>
                <c:ptCount val="161"/>
                <c:pt idx="0">
                  <c:v>0.12888166076580249</c:v>
                </c:pt>
                <c:pt idx="1">
                  <c:v>0.12888166076580249</c:v>
                </c:pt>
                <c:pt idx="2">
                  <c:v>0.12888166076580249</c:v>
                </c:pt>
                <c:pt idx="3">
                  <c:v>0.12888166076580249</c:v>
                </c:pt>
                <c:pt idx="4">
                  <c:v>0.12888166076580249</c:v>
                </c:pt>
                <c:pt idx="5">
                  <c:v>0.12888166076580249</c:v>
                </c:pt>
                <c:pt idx="6">
                  <c:v>0.12888166076580249</c:v>
                </c:pt>
                <c:pt idx="7">
                  <c:v>0.12888166076580249</c:v>
                </c:pt>
                <c:pt idx="8">
                  <c:v>0.12888166076580249</c:v>
                </c:pt>
                <c:pt idx="9">
                  <c:v>0.12888166076580249</c:v>
                </c:pt>
                <c:pt idx="10">
                  <c:v>0.12888166076580249</c:v>
                </c:pt>
                <c:pt idx="11">
                  <c:v>0.12888166076580249</c:v>
                </c:pt>
                <c:pt idx="12">
                  <c:v>0.12888166076580249</c:v>
                </c:pt>
                <c:pt idx="13">
                  <c:v>0.12888166076580249</c:v>
                </c:pt>
                <c:pt idx="14">
                  <c:v>0.12888166076580249</c:v>
                </c:pt>
                <c:pt idx="15">
                  <c:v>0.12888166076580249</c:v>
                </c:pt>
                <c:pt idx="16">
                  <c:v>0.12888166076580249</c:v>
                </c:pt>
                <c:pt idx="17">
                  <c:v>0.12888166076580249</c:v>
                </c:pt>
                <c:pt idx="18">
                  <c:v>0.12888166076580249</c:v>
                </c:pt>
                <c:pt idx="19">
                  <c:v>0.12888166076580249</c:v>
                </c:pt>
                <c:pt idx="20">
                  <c:v>0.12888166076580249</c:v>
                </c:pt>
                <c:pt idx="21">
                  <c:v>0.12888166076580249</c:v>
                </c:pt>
                <c:pt idx="22">
                  <c:v>0.12888166076580249</c:v>
                </c:pt>
                <c:pt idx="23">
                  <c:v>0.12888166076580249</c:v>
                </c:pt>
                <c:pt idx="24">
                  <c:v>0.12888166076580249</c:v>
                </c:pt>
                <c:pt idx="25">
                  <c:v>0.12888166076580249</c:v>
                </c:pt>
                <c:pt idx="26">
                  <c:v>0.12888166076580249</c:v>
                </c:pt>
                <c:pt idx="27">
                  <c:v>0.12888166076580249</c:v>
                </c:pt>
                <c:pt idx="28">
                  <c:v>0.12888166076580249</c:v>
                </c:pt>
                <c:pt idx="29">
                  <c:v>0.12888166076580249</c:v>
                </c:pt>
                <c:pt idx="30">
                  <c:v>0.12888166076580249</c:v>
                </c:pt>
                <c:pt idx="31">
                  <c:v>0.12888166076580249</c:v>
                </c:pt>
                <c:pt idx="32">
                  <c:v>0.12888166076580249</c:v>
                </c:pt>
                <c:pt idx="33">
                  <c:v>0.12888166076580249</c:v>
                </c:pt>
                <c:pt idx="34">
                  <c:v>0.12888166076580249</c:v>
                </c:pt>
                <c:pt idx="35">
                  <c:v>0.12888166076580249</c:v>
                </c:pt>
                <c:pt idx="36">
                  <c:v>0.12888166076580249</c:v>
                </c:pt>
                <c:pt idx="37">
                  <c:v>0.12888166076580249</c:v>
                </c:pt>
                <c:pt idx="38">
                  <c:v>0.12888166076580249</c:v>
                </c:pt>
                <c:pt idx="39">
                  <c:v>0.12888166076580249</c:v>
                </c:pt>
                <c:pt idx="40">
                  <c:v>0.12888166076580249</c:v>
                </c:pt>
                <c:pt idx="41">
                  <c:v>0.12888166076580249</c:v>
                </c:pt>
                <c:pt idx="42">
                  <c:v>0.12888166076580249</c:v>
                </c:pt>
                <c:pt idx="43">
                  <c:v>0.12888166076580249</c:v>
                </c:pt>
                <c:pt idx="44">
                  <c:v>0.12888166076580249</c:v>
                </c:pt>
                <c:pt idx="45">
                  <c:v>0.12888166076580249</c:v>
                </c:pt>
                <c:pt idx="46">
                  <c:v>0.12888166076580249</c:v>
                </c:pt>
                <c:pt idx="47">
                  <c:v>0.12888166076580249</c:v>
                </c:pt>
                <c:pt idx="48">
                  <c:v>0.12888166076580249</c:v>
                </c:pt>
                <c:pt idx="49">
                  <c:v>0.12888166076580249</c:v>
                </c:pt>
                <c:pt idx="50">
                  <c:v>0.12888166076580249</c:v>
                </c:pt>
                <c:pt idx="51">
                  <c:v>0.12888166076580249</c:v>
                </c:pt>
                <c:pt idx="52">
                  <c:v>0.12888166076580249</c:v>
                </c:pt>
                <c:pt idx="53">
                  <c:v>0.12888166076580249</c:v>
                </c:pt>
                <c:pt idx="54">
                  <c:v>0.12888166076580249</c:v>
                </c:pt>
                <c:pt idx="55">
                  <c:v>0.12888166076580249</c:v>
                </c:pt>
                <c:pt idx="56">
                  <c:v>0.12888166076580249</c:v>
                </c:pt>
                <c:pt idx="57">
                  <c:v>0.12888166076580249</c:v>
                </c:pt>
                <c:pt idx="58">
                  <c:v>0.12888166076580249</c:v>
                </c:pt>
                <c:pt idx="59">
                  <c:v>0.12888166076580249</c:v>
                </c:pt>
                <c:pt idx="60">
                  <c:v>0.12888166076580249</c:v>
                </c:pt>
                <c:pt idx="61">
                  <c:v>0.12888166076580249</c:v>
                </c:pt>
                <c:pt idx="62">
                  <c:v>0.12888166076580249</c:v>
                </c:pt>
                <c:pt idx="63">
                  <c:v>0.12888166076580249</c:v>
                </c:pt>
                <c:pt idx="64">
                  <c:v>0.12888166076580249</c:v>
                </c:pt>
                <c:pt idx="65">
                  <c:v>0.12888166076580249</c:v>
                </c:pt>
                <c:pt idx="66">
                  <c:v>0.12888166076580249</c:v>
                </c:pt>
                <c:pt idx="67">
                  <c:v>0.12888166076580249</c:v>
                </c:pt>
                <c:pt idx="68">
                  <c:v>0.12888166076580249</c:v>
                </c:pt>
                <c:pt idx="69">
                  <c:v>0.12888166076580249</c:v>
                </c:pt>
                <c:pt idx="70">
                  <c:v>0.12888166076580249</c:v>
                </c:pt>
                <c:pt idx="71">
                  <c:v>0.12888166076580249</c:v>
                </c:pt>
                <c:pt idx="72">
                  <c:v>0.12888166076580249</c:v>
                </c:pt>
                <c:pt idx="73">
                  <c:v>0.12888166076580249</c:v>
                </c:pt>
                <c:pt idx="74">
                  <c:v>0.12888166076580249</c:v>
                </c:pt>
                <c:pt idx="75">
                  <c:v>0.12888166076580249</c:v>
                </c:pt>
                <c:pt idx="76">
                  <c:v>0.12888166076580249</c:v>
                </c:pt>
                <c:pt idx="77">
                  <c:v>0.12888166076580249</c:v>
                </c:pt>
                <c:pt idx="78">
                  <c:v>0.12888166076580249</c:v>
                </c:pt>
                <c:pt idx="79">
                  <c:v>0.12888166076580249</c:v>
                </c:pt>
                <c:pt idx="80">
                  <c:v>0.12888166076580249</c:v>
                </c:pt>
                <c:pt idx="81">
                  <c:v>0.12888166076580249</c:v>
                </c:pt>
                <c:pt idx="82">
                  <c:v>0.12888166076580249</c:v>
                </c:pt>
                <c:pt idx="83">
                  <c:v>0.12888166076580249</c:v>
                </c:pt>
                <c:pt idx="84">
                  <c:v>0.12888166076580249</c:v>
                </c:pt>
                <c:pt idx="85">
                  <c:v>0.12888166076580249</c:v>
                </c:pt>
                <c:pt idx="86">
                  <c:v>0.12888166076580249</c:v>
                </c:pt>
                <c:pt idx="87">
                  <c:v>0.12888166076580249</c:v>
                </c:pt>
                <c:pt idx="88">
                  <c:v>0.12888166076580249</c:v>
                </c:pt>
                <c:pt idx="89">
                  <c:v>0.12888166076580249</c:v>
                </c:pt>
                <c:pt idx="90">
                  <c:v>0.12888166076580249</c:v>
                </c:pt>
                <c:pt idx="91">
                  <c:v>0.12888166076580249</c:v>
                </c:pt>
                <c:pt idx="92">
                  <c:v>0.12888166076580249</c:v>
                </c:pt>
                <c:pt idx="93">
                  <c:v>0.12888166076580249</c:v>
                </c:pt>
                <c:pt idx="94">
                  <c:v>0.12888166076580249</c:v>
                </c:pt>
                <c:pt idx="95">
                  <c:v>0.12888166076580249</c:v>
                </c:pt>
                <c:pt idx="96">
                  <c:v>0.12888166076580249</c:v>
                </c:pt>
                <c:pt idx="97">
                  <c:v>0.12888166076580249</c:v>
                </c:pt>
                <c:pt idx="98">
                  <c:v>0.12888166076580249</c:v>
                </c:pt>
                <c:pt idx="99">
                  <c:v>0.12888166076580249</c:v>
                </c:pt>
                <c:pt idx="100">
                  <c:v>0.12888166076580249</c:v>
                </c:pt>
                <c:pt idx="101">
                  <c:v>0.12888166076580249</c:v>
                </c:pt>
                <c:pt idx="102">
                  <c:v>0.12888166076580249</c:v>
                </c:pt>
                <c:pt idx="103">
                  <c:v>0.12888166076580249</c:v>
                </c:pt>
                <c:pt idx="104">
                  <c:v>0.12888166076580249</c:v>
                </c:pt>
                <c:pt idx="105">
                  <c:v>0.12888166076580249</c:v>
                </c:pt>
                <c:pt idx="106">
                  <c:v>0.12888166076580249</c:v>
                </c:pt>
                <c:pt idx="107">
                  <c:v>0.12888166076580249</c:v>
                </c:pt>
                <c:pt idx="108">
                  <c:v>0.12888166076580249</c:v>
                </c:pt>
                <c:pt idx="109">
                  <c:v>0.12888166076580249</c:v>
                </c:pt>
                <c:pt idx="110">
                  <c:v>0.12888166076580249</c:v>
                </c:pt>
                <c:pt idx="111">
                  <c:v>0.12888166076580249</c:v>
                </c:pt>
                <c:pt idx="112">
                  <c:v>0.12888166076580249</c:v>
                </c:pt>
                <c:pt idx="113">
                  <c:v>0.12888166076580249</c:v>
                </c:pt>
                <c:pt idx="114">
                  <c:v>0.12888166076580249</c:v>
                </c:pt>
                <c:pt idx="115">
                  <c:v>0.12888166076580249</c:v>
                </c:pt>
                <c:pt idx="116">
                  <c:v>0.12888166076580249</c:v>
                </c:pt>
                <c:pt idx="117">
                  <c:v>0.12888166076580249</c:v>
                </c:pt>
                <c:pt idx="118">
                  <c:v>0.12888166076580249</c:v>
                </c:pt>
                <c:pt idx="119">
                  <c:v>0.12888166076580249</c:v>
                </c:pt>
                <c:pt idx="120">
                  <c:v>0.12888166076580249</c:v>
                </c:pt>
                <c:pt idx="121">
                  <c:v>0.12888166076580249</c:v>
                </c:pt>
                <c:pt idx="122">
                  <c:v>0.12888166076580249</c:v>
                </c:pt>
                <c:pt idx="123">
                  <c:v>0.12888166076580249</c:v>
                </c:pt>
                <c:pt idx="124">
                  <c:v>0.12888166076580249</c:v>
                </c:pt>
                <c:pt idx="125">
                  <c:v>0.12888166076580249</c:v>
                </c:pt>
                <c:pt idx="126">
                  <c:v>0.12888166076580249</c:v>
                </c:pt>
                <c:pt idx="127">
                  <c:v>0.12888166076580249</c:v>
                </c:pt>
                <c:pt idx="128">
                  <c:v>0.12888166076580249</c:v>
                </c:pt>
                <c:pt idx="129">
                  <c:v>0.12888166076580249</c:v>
                </c:pt>
                <c:pt idx="130">
                  <c:v>0.12888166076580249</c:v>
                </c:pt>
                <c:pt idx="131">
                  <c:v>0.12888166076580249</c:v>
                </c:pt>
                <c:pt idx="132">
                  <c:v>0.12888166076580249</c:v>
                </c:pt>
                <c:pt idx="133">
                  <c:v>0.12888166076580249</c:v>
                </c:pt>
                <c:pt idx="134">
                  <c:v>0.12888166076580249</c:v>
                </c:pt>
                <c:pt idx="135">
                  <c:v>0.12888166076580249</c:v>
                </c:pt>
                <c:pt idx="136">
                  <c:v>0.12888166076580249</c:v>
                </c:pt>
                <c:pt idx="137">
                  <c:v>0.12888166076580249</c:v>
                </c:pt>
                <c:pt idx="138">
                  <c:v>0.12888166076580249</c:v>
                </c:pt>
                <c:pt idx="139">
                  <c:v>0.12888166076580249</c:v>
                </c:pt>
                <c:pt idx="140">
                  <c:v>0.12888166076580249</c:v>
                </c:pt>
                <c:pt idx="141">
                  <c:v>0.12888166076580249</c:v>
                </c:pt>
                <c:pt idx="142">
                  <c:v>0.12888166076580249</c:v>
                </c:pt>
                <c:pt idx="143">
                  <c:v>0.12888166076580249</c:v>
                </c:pt>
                <c:pt idx="144">
                  <c:v>0.12888166076580249</c:v>
                </c:pt>
                <c:pt idx="145">
                  <c:v>0.12888166076580249</c:v>
                </c:pt>
                <c:pt idx="146">
                  <c:v>0.12888166076580249</c:v>
                </c:pt>
                <c:pt idx="147">
                  <c:v>0.12888166076580249</c:v>
                </c:pt>
                <c:pt idx="148">
                  <c:v>0.12888166076580249</c:v>
                </c:pt>
                <c:pt idx="149">
                  <c:v>0.12888166076580249</c:v>
                </c:pt>
                <c:pt idx="150">
                  <c:v>0.12888166076580249</c:v>
                </c:pt>
                <c:pt idx="151">
                  <c:v>0.12888166076580249</c:v>
                </c:pt>
                <c:pt idx="152">
                  <c:v>0.12888166076580249</c:v>
                </c:pt>
                <c:pt idx="153">
                  <c:v>0.12888166076580249</c:v>
                </c:pt>
                <c:pt idx="154">
                  <c:v>0.12888166076580249</c:v>
                </c:pt>
                <c:pt idx="155">
                  <c:v>0.12888166076580249</c:v>
                </c:pt>
                <c:pt idx="156">
                  <c:v>0.12888166076580249</c:v>
                </c:pt>
                <c:pt idx="157">
                  <c:v>0.12888166076580249</c:v>
                </c:pt>
                <c:pt idx="158">
                  <c:v>0.12888166076580249</c:v>
                </c:pt>
                <c:pt idx="159">
                  <c:v>0.12888166076580249</c:v>
                </c:pt>
                <c:pt idx="160">
                  <c:v>0.12888166076580249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6472"/>
        <c:axId val="190802552"/>
      </c:lineChart>
      <c:dateAx>
        <c:axId val="1908064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55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6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ClustersTimeSeries!$AV$3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ClustersTimeSeries!$AV$4:$AV$164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ClustersTimeSeries!$AW$3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ClustersTimeSeries!$AW$4:$AW$164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ClustersTimeSeries!$AX$3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ClustersTimeSeries!$AX$4:$AX$164</c:f>
              <c:numCache>
                <c:formatCode>0.00</c:formatCode>
                <c:ptCount val="161"/>
                <c:pt idx="0">
                  <c:v>4.1195721296957942E-2</c:v>
                </c:pt>
                <c:pt idx="1">
                  <c:v>4.1195721296957942E-2</c:v>
                </c:pt>
                <c:pt idx="2">
                  <c:v>4.1195721296957942E-2</c:v>
                </c:pt>
                <c:pt idx="3">
                  <c:v>4.1195721296957942E-2</c:v>
                </c:pt>
                <c:pt idx="4">
                  <c:v>4.1195721296957942E-2</c:v>
                </c:pt>
                <c:pt idx="5">
                  <c:v>4.1195721296957942E-2</c:v>
                </c:pt>
                <c:pt idx="6">
                  <c:v>4.1195721296957942E-2</c:v>
                </c:pt>
                <c:pt idx="7">
                  <c:v>4.1195721296957942E-2</c:v>
                </c:pt>
                <c:pt idx="8">
                  <c:v>4.1195721296957942E-2</c:v>
                </c:pt>
                <c:pt idx="9">
                  <c:v>4.1195721296957942E-2</c:v>
                </c:pt>
                <c:pt idx="10">
                  <c:v>4.1195721296957942E-2</c:v>
                </c:pt>
                <c:pt idx="11">
                  <c:v>4.1195721296957942E-2</c:v>
                </c:pt>
                <c:pt idx="12">
                  <c:v>4.1195721296957942E-2</c:v>
                </c:pt>
                <c:pt idx="13">
                  <c:v>4.1195721296957942E-2</c:v>
                </c:pt>
                <c:pt idx="14">
                  <c:v>4.1195721296957942E-2</c:v>
                </c:pt>
                <c:pt idx="15">
                  <c:v>4.1195721296957942E-2</c:v>
                </c:pt>
                <c:pt idx="16">
                  <c:v>4.1195721296957942E-2</c:v>
                </c:pt>
                <c:pt idx="17">
                  <c:v>4.1195721296957942E-2</c:v>
                </c:pt>
                <c:pt idx="18">
                  <c:v>4.1195721296957942E-2</c:v>
                </c:pt>
                <c:pt idx="19">
                  <c:v>4.1195721296957942E-2</c:v>
                </c:pt>
                <c:pt idx="20">
                  <c:v>4.1195721296957942E-2</c:v>
                </c:pt>
                <c:pt idx="21">
                  <c:v>4.1195721296957942E-2</c:v>
                </c:pt>
                <c:pt idx="22">
                  <c:v>4.1195721296957942E-2</c:v>
                </c:pt>
                <c:pt idx="23">
                  <c:v>4.1195721296957942E-2</c:v>
                </c:pt>
                <c:pt idx="24">
                  <c:v>4.1195721296957942E-2</c:v>
                </c:pt>
                <c:pt idx="25">
                  <c:v>4.1195721296957942E-2</c:v>
                </c:pt>
                <c:pt idx="26">
                  <c:v>4.1195721296957942E-2</c:v>
                </c:pt>
                <c:pt idx="27">
                  <c:v>4.1195721296957942E-2</c:v>
                </c:pt>
                <c:pt idx="28">
                  <c:v>4.1195721296957942E-2</c:v>
                </c:pt>
                <c:pt idx="29">
                  <c:v>4.1195721296957942E-2</c:v>
                </c:pt>
                <c:pt idx="30">
                  <c:v>4.1195721296957942E-2</c:v>
                </c:pt>
                <c:pt idx="31">
                  <c:v>4.1195721296957942E-2</c:v>
                </c:pt>
                <c:pt idx="32">
                  <c:v>4.1195721296957942E-2</c:v>
                </c:pt>
                <c:pt idx="33">
                  <c:v>4.1195721296957942E-2</c:v>
                </c:pt>
                <c:pt idx="34">
                  <c:v>4.1195721296957942E-2</c:v>
                </c:pt>
                <c:pt idx="35">
                  <c:v>4.1195721296957942E-2</c:v>
                </c:pt>
                <c:pt idx="36">
                  <c:v>4.1195721296957942E-2</c:v>
                </c:pt>
                <c:pt idx="37">
                  <c:v>4.1195721296957942E-2</c:v>
                </c:pt>
                <c:pt idx="38">
                  <c:v>4.1195721296957942E-2</c:v>
                </c:pt>
                <c:pt idx="39">
                  <c:v>4.1195721296957942E-2</c:v>
                </c:pt>
                <c:pt idx="40">
                  <c:v>4.1195721296957942E-2</c:v>
                </c:pt>
                <c:pt idx="41">
                  <c:v>4.1195721296957942E-2</c:v>
                </c:pt>
                <c:pt idx="42">
                  <c:v>4.1195721296957942E-2</c:v>
                </c:pt>
                <c:pt idx="43">
                  <c:v>4.1195721296957942E-2</c:v>
                </c:pt>
                <c:pt idx="44">
                  <c:v>4.1195721296957942E-2</c:v>
                </c:pt>
                <c:pt idx="45">
                  <c:v>4.1195721296957942E-2</c:v>
                </c:pt>
                <c:pt idx="46">
                  <c:v>4.1195721296957942E-2</c:v>
                </c:pt>
                <c:pt idx="47">
                  <c:v>4.1195721296957942E-2</c:v>
                </c:pt>
                <c:pt idx="48">
                  <c:v>4.1195721296957942E-2</c:v>
                </c:pt>
                <c:pt idx="49">
                  <c:v>4.1195721296957942E-2</c:v>
                </c:pt>
                <c:pt idx="50">
                  <c:v>4.1195721296957942E-2</c:v>
                </c:pt>
                <c:pt idx="51">
                  <c:v>4.1195721296957942E-2</c:v>
                </c:pt>
                <c:pt idx="52">
                  <c:v>4.1195721296957942E-2</c:v>
                </c:pt>
                <c:pt idx="53">
                  <c:v>4.1195721296957942E-2</c:v>
                </c:pt>
                <c:pt idx="54">
                  <c:v>4.1195721296957942E-2</c:v>
                </c:pt>
                <c:pt idx="55">
                  <c:v>4.1195721296957942E-2</c:v>
                </c:pt>
                <c:pt idx="56">
                  <c:v>4.1195721296957942E-2</c:v>
                </c:pt>
                <c:pt idx="57">
                  <c:v>4.1195721296957942E-2</c:v>
                </c:pt>
                <c:pt idx="58">
                  <c:v>4.1195721296957942E-2</c:v>
                </c:pt>
                <c:pt idx="59">
                  <c:v>4.1195721296957942E-2</c:v>
                </c:pt>
                <c:pt idx="60">
                  <c:v>4.1195721296957942E-2</c:v>
                </c:pt>
                <c:pt idx="61">
                  <c:v>4.1195721296957942E-2</c:v>
                </c:pt>
                <c:pt idx="62">
                  <c:v>4.1195721296957942E-2</c:v>
                </c:pt>
                <c:pt idx="63">
                  <c:v>4.1195721296957942E-2</c:v>
                </c:pt>
                <c:pt idx="64">
                  <c:v>4.1195721296957942E-2</c:v>
                </c:pt>
                <c:pt idx="65">
                  <c:v>4.1195721296957942E-2</c:v>
                </c:pt>
                <c:pt idx="66">
                  <c:v>4.1195721296957942E-2</c:v>
                </c:pt>
                <c:pt idx="67">
                  <c:v>4.1195721296957942E-2</c:v>
                </c:pt>
                <c:pt idx="68">
                  <c:v>4.1195721296957942E-2</c:v>
                </c:pt>
                <c:pt idx="69">
                  <c:v>4.1195721296957942E-2</c:v>
                </c:pt>
                <c:pt idx="70">
                  <c:v>4.1195721296957942E-2</c:v>
                </c:pt>
                <c:pt idx="71">
                  <c:v>4.1195721296957942E-2</c:v>
                </c:pt>
                <c:pt idx="72">
                  <c:v>4.1195721296957942E-2</c:v>
                </c:pt>
                <c:pt idx="73">
                  <c:v>4.1195721296957942E-2</c:v>
                </c:pt>
                <c:pt idx="74">
                  <c:v>4.1195721296957942E-2</c:v>
                </c:pt>
                <c:pt idx="75">
                  <c:v>4.1195721296957942E-2</c:v>
                </c:pt>
                <c:pt idx="76">
                  <c:v>4.1195721296957942E-2</c:v>
                </c:pt>
                <c:pt idx="77">
                  <c:v>4.1195721296957942E-2</c:v>
                </c:pt>
                <c:pt idx="78">
                  <c:v>4.1195721296957942E-2</c:v>
                </c:pt>
                <c:pt idx="79">
                  <c:v>4.1195721296957942E-2</c:v>
                </c:pt>
                <c:pt idx="80">
                  <c:v>4.1195721296957942E-2</c:v>
                </c:pt>
                <c:pt idx="81">
                  <c:v>4.1195721296957942E-2</c:v>
                </c:pt>
                <c:pt idx="82">
                  <c:v>4.1195721296957942E-2</c:v>
                </c:pt>
                <c:pt idx="83">
                  <c:v>4.1195721296957942E-2</c:v>
                </c:pt>
                <c:pt idx="84">
                  <c:v>4.1195721296957942E-2</c:v>
                </c:pt>
                <c:pt idx="85">
                  <c:v>4.1195721296957942E-2</c:v>
                </c:pt>
                <c:pt idx="86">
                  <c:v>4.1195721296957942E-2</c:v>
                </c:pt>
                <c:pt idx="87">
                  <c:v>4.1195721296957942E-2</c:v>
                </c:pt>
                <c:pt idx="88">
                  <c:v>4.1195721296957942E-2</c:v>
                </c:pt>
                <c:pt idx="89">
                  <c:v>4.1195721296957942E-2</c:v>
                </c:pt>
                <c:pt idx="90">
                  <c:v>4.1195721296957942E-2</c:v>
                </c:pt>
                <c:pt idx="91">
                  <c:v>4.1195721296957942E-2</c:v>
                </c:pt>
                <c:pt idx="92">
                  <c:v>4.1195721296957942E-2</c:v>
                </c:pt>
                <c:pt idx="93">
                  <c:v>4.1195721296957942E-2</c:v>
                </c:pt>
                <c:pt idx="94">
                  <c:v>4.1195721296957942E-2</c:v>
                </c:pt>
                <c:pt idx="95">
                  <c:v>4.1195721296957942E-2</c:v>
                </c:pt>
                <c:pt idx="96">
                  <c:v>4.1195721296957942E-2</c:v>
                </c:pt>
                <c:pt idx="97">
                  <c:v>4.1195721296957942E-2</c:v>
                </c:pt>
                <c:pt idx="98">
                  <c:v>4.1195721296957942E-2</c:v>
                </c:pt>
                <c:pt idx="99">
                  <c:v>4.1195721296957942E-2</c:v>
                </c:pt>
                <c:pt idx="100">
                  <c:v>4.1195721296957942E-2</c:v>
                </c:pt>
                <c:pt idx="101">
                  <c:v>4.1195721296957942E-2</c:v>
                </c:pt>
                <c:pt idx="102">
                  <c:v>4.1195721296957942E-2</c:v>
                </c:pt>
                <c:pt idx="103">
                  <c:v>4.1195721296957942E-2</c:v>
                </c:pt>
                <c:pt idx="104">
                  <c:v>4.1195721296957942E-2</c:v>
                </c:pt>
                <c:pt idx="105">
                  <c:v>4.1195721296957942E-2</c:v>
                </c:pt>
                <c:pt idx="106">
                  <c:v>4.1195721296957942E-2</c:v>
                </c:pt>
                <c:pt idx="107">
                  <c:v>4.1195721296957942E-2</c:v>
                </c:pt>
                <c:pt idx="108">
                  <c:v>4.1195721296957942E-2</c:v>
                </c:pt>
                <c:pt idx="109">
                  <c:v>4.1195721296957942E-2</c:v>
                </c:pt>
                <c:pt idx="110">
                  <c:v>4.1195721296957942E-2</c:v>
                </c:pt>
                <c:pt idx="111">
                  <c:v>4.1195721296957942E-2</c:v>
                </c:pt>
                <c:pt idx="112">
                  <c:v>4.1195721296957942E-2</c:v>
                </c:pt>
                <c:pt idx="113">
                  <c:v>4.1195721296957942E-2</c:v>
                </c:pt>
                <c:pt idx="114">
                  <c:v>4.1195721296957942E-2</c:v>
                </c:pt>
                <c:pt idx="115">
                  <c:v>4.1195721296957942E-2</c:v>
                </c:pt>
                <c:pt idx="116">
                  <c:v>4.1195721296957942E-2</c:v>
                </c:pt>
                <c:pt idx="117">
                  <c:v>4.1195721296957942E-2</c:v>
                </c:pt>
                <c:pt idx="118">
                  <c:v>4.1195721296957942E-2</c:v>
                </c:pt>
                <c:pt idx="119">
                  <c:v>4.1195721296957942E-2</c:v>
                </c:pt>
                <c:pt idx="120">
                  <c:v>4.1195721296957942E-2</c:v>
                </c:pt>
                <c:pt idx="121">
                  <c:v>4.1195721296957942E-2</c:v>
                </c:pt>
                <c:pt idx="122">
                  <c:v>4.1195721296957942E-2</c:v>
                </c:pt>
                <c:pt idx="123">
                  <c:v>4.1195721296957942E-2</c:v>
                </c:pt>
                <c:pt idx="124">
                  <c:v>4.1195721296957942E-2</c:v>
                </c:pt>
                <c:pt idx="125">
                  <c:v>4.1195721296957942E-2</c:v>
                </c:pt>
                <c:pt idx="126">
                  <c:v>4.1195721296957942E-2</c:v>
                </c:pt>
                <c:pt idx="127">
                  <c:v>4.1195721296957942E-2</c:v>
                </c:pt>
                <c:pt idx="128">
                  <c:v>4.1195721296957942E-2</c:v>
                </c:pt>
                <c:pt idx="129">
                  <c:v>4.1195721296957942E-2</c:v>
                </c:pt>
                <c:pt idx="130">
                  <c:v>4.1195721296957942E-2</c:v>
                </c:pt>
                <c:pt idx="131">
                  <c:v>4.1195721296957942E-2</c:v>
                </c:pt>
                <c:pt idx="132">
                  <c:v>4.1195721296957942E-2</c:v>
                </c:pt>
                <c:pt idx="133">
                  <c:v>4.1195721296957942E-2</c:v>
                </c:pt>
                <c:pt idx="134">
                  <c:v>4.1195721296957942E-2</c:v>
                </c:pt>
                <c:pt idx="135">
                  <c:v>4.1195721296957942E-2</c:v>
                </c:pt>
                <c:pt idx="136">
                  <c:v>4.1195721296957942E-2</c:v>
                </c:pt>
                <c:pt idx="137">
                  <c:v>4.1195721296957942E-2</c:v>
                </c:pt>
                <c:pt idx="138">
                  <c:v>4.1195721296957942E-2</c:v>
                </c:pt>
                <c:pt idx="139">
                  <c:v>4.1195721296957942E-2</c:v>
                </c:pt>
                <c:pt idx="140">
                  <c:v>4.1195721296957942E-2</c:v>
                </c:pt>
                <c:pt idx="141">
                  <c:v>4.1195721296957942E-2</c:v>
                </c:pt>
                <c:pt idx="142">
                  <c:v>4.1195721296957942E-2</c:v>
                </c:pt>
                <c:pt idx="143">
                  <c:v>4.1195721296957942E-2</c:v>
                </c:pt>
                <c:pt idx="144">
                  <c:v>4.1195721296957942E-2</c:v>
                </c:pt>
                <c:pt idx="145">
                  <c:v>4.1195721296957942E-2</c:v>
                </c:pt>
                <c:pt idx="146">
                  <c:v>4.1195721296957942E-2</c:v>
                </c:pt>
                <c:pt idx="147">
                  <c:v>4.1195721296957942E-2</c:v>
                </c:pt>
                <c:pt idx="148">
                  <c:v>4.1195721296957942E-2</c:v>
                </c:pt>
                <c:pt idx="149">
                  <c:v>4.1195721296957942E-2</c:v>
                </c:pt>
                <c:pt idx="150">
                  <c:v>4.1195721296957942E-2</c:v>
                </c:pt>
                <c:pt idx="151">
                  <c:v>4.1195721296957942E-2</c:v>
                </c:pt>
                <c:pt idx="152">
                  <c:v>4.1195721296957942E-2</c:v>
                </c:pt>
                <c:pt idx="153">
                  <c:v>4.1195721296957942E-2</c:v>
                </c:pt>
                <c:pt idx="154">
                  <c:v>4.1195721296957942E-2</c:v>
                </c:pt>
                <c:pt idx="155">
                  <c:v>4.1195721296957942E-2</c:v>
                </c:pt>
                <c:pt idx="156">
                  <c:v>4.1195721296957942E-2</c:v>
                </c:pt>
                <c:pt idx="157">
                  <c:v>4.1195721296957942E-2</c:v>
                </c:pt>
                <c:pt idx="158">
                  <c:v>4.1195721296957942E-2</c:v>
                </c:pt>
                <c:pt idx="159">
                  <c:v>4.1195721296957942E-2</c:v>
                </c:pt>
                <c:pt idx="160">
                  <c:v>4.1195721296957942E-2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ClustersTimeSeries!$AY$3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ClustersTimeSeries!$AY$4:$AY$164</c:f>
              <c:numCache>
                <c:formatCode>0.00</c:formatCode>
                <c:ptCount val="161"/>
                <c:pt idx="0">
                  <c:v>7.4852008675896503E-2</c:v>
                </c:pt>
                <c:pt idx="1">
                  <c:v>7.4852008675896503E-2</c:v>
                </c:pt>
                <c:pt idx="2">
                  <c:v>7.4852008675896503E-2</c:v>
                </c:pt>
                <c:pt idx="3">
                  <c:v>7.4852008675896503E-2</c:v>
                </c:pt>
                <c:pt idx="4">
                  <c:v>7.4852008675896503E-2</c:v>
                </c:pt>
                <c:pt idx="5">
                  <c:v>7.4852008675896503E-2</c:v>
                </c:pt>
                <c:pt idx="6">
                  <c:v>7.4852008675896503E-2</c:v>
                </c:pt>
                <c:pt idx="7">
                  <c:v>7.4852008675896503E-2</c:v>
                </c:pt>
                <c:pt idx="8">
                  <c:v>7.4852008675896503E-2</c:v>
                </c:pt>
                <c:pt idx="9">
                  <c:v>7.4852008675896503E-2</c:v>
                </c:pt>
                <c:pt idx="10">
                  <c:v>7.4852008675896503E-2</c:v>
                </c:pt>
                <c:pt idx="11">
                  <c:v>7.4852008675896503E-2</c:v>
                </c:pt>
                <c:pt idx="12">
                  <c:v>7.4852008675896503E-2</c:v>
                </c:pt>
                <c:pt idx="13">
                  <c:v>7.4852008675896503E-2</c:v>
                </c:pt>
                <c:pt idx="14">
                  <c:v>7.4852008675896503E-2</c:v>
                </c:pt>
                <c:pt idx="15">
                  <c:v>7.4852008675896503E-2</c:v>
                </c:pt>
                <c:pt idx="16">
                  <c:v>7.4852008675896503E-2</c:v>
                </c:pt>
                <c:pt idx="17">
                  <c:v>7.4852008675896503E-2</c:v>
                </c:pt>
                <c:pt idx="18">
                  <c:v>7.4852008675896503E-2</c:v>
                </c:pt>
                <c:pt idx="19">
                  <c:v>7.4852008675896503E-2</c:v>
                </c:pt>
                <c:pt idx="20">
                  <c:v>7.4852008675896503E-2</c:v>
                </c:pt>
                <c:pt idx="21">
                  <c:v>7.4852008675896503E-2</c:v>
                </c:pt>
                <c:pt idx="22">
                  <c:v>7.4852008675896503E-2</c:v>
                </c:pt>
                <c:pt idx="23">
                  <c:v>7.4852008675896503E-2</c:v>
                </c:pt>
                <c:pt idx="24">
                  <c:v>7.4852008675896503E-2</c:v>
                </c:pt>
                <c:pt idx="25">
                  <c:v>7.4852008675896503E-2</c:v>
                </c:pt>
                <c:pt idx="26">
                  <c:v>7.4852008675896503E-2</c:v>
                </c:pt>
                <c:pt idx="27">
                  <c:v>7.4852008675896503E-2</c:v>
                </c:pt>
                <c:pt idx="28">
                  <c:v>7.4852008675896503E-2</c:v>
                </c:pt>
                <c:pt idx="29">
                  <c:v>7.4852008675896503E-2</c:v>
                </c:pt>
                <c:pt idx="30">
                  <c:v>7.4852008675896503E-2</c:v>
                </c:pt>
                <c:pt idx="31">
                  <c:v>7.4852008675896503E-2</c:v>
                </c:pt>
                <c:pt idx="32">
                  <c:v>7.4852008675896503E-2</c:v>
                </c:pt>
                <c:pt idx="33">
                  <c:v>7.4852008675896503E-2</c:v>
                </c:pt>
                <c:pt idx="34">
                  <c:v>7.4852008675896503E-2</c:v>
                </c:pt>
                <c:pt idx="35">
                  <c:v>7.4852008675896503E-2</c:v>
                </c:pt>
                <c:pt idx="36">
                  <c:v>7.4852008675896503E-2</c:v>
                </c:pt>
                <c:pt idx="37">
                  <c:v>7.4852008675896503E-2</c:v>
                </c:pt>
                <c:pt idx="38">
                  <c:v>7.4852008675896503E-2</c:v>
                </c:pt>
                <c:pt idx="39">
                  <c:v>7.4852008675896503E-2</c:v>
                </c:pt>
                <c:pt idx="40">
                  <c:v>7.4852008675896503E-2</c:v>
                </c:pt>
                <c:pt idx="41">
                  <c:v>7.4852008675896503E-2</c:v>
                </c:pt>
                <c:pt idx="42">
                  <c:v>7.4852008675896503E-2</c:v>
                </c:pt>
                <c:pt idx="43">
                  <c:v>7.4852008675896503E-2</c:v>
                </c:pt>
                <c:pt idx="44">
                  <c:v>7.4852008675896503E-2</c:v>
                </c:pt>
                <c:pt idx="45">
                  <c:v>7.4852008675896503E-2</c:v>
                </c:pt>
                <c:pt idx="46">
                  <c:v>7.4852008675896503E-2</c:v>
                </c:pt>
                <c:pt idx="47">
                  <c:v>7.4852008675896503E-2</c:v>
                </c:pt>
                <c:pt idx="48">
                  <c:v>7.4852008675896503E-2</c:v>
                </c:pt>
                <c:pt idx="49">
                  <c:v>7.4852008675896503E-2</c:v>
                </c:pt>
                <c:pt idx="50">
                  <c:v>7.4852008675896503E-2</c:v>
                </c:pt>
                <c:pt idx="51">
                  <c:v>7.4852008675896503E-2</c:v>
                </c:pt>
                <c:pt idx="52">
                  <c:v>7.4852008675896503E-2</c:v>
                </c:pt>
                <c:pt idx="53">
                  <c:v>7.4852008675896503E-2</c:v>
                </c:pt>
                <c:pt idx="54">
                  <c:v>7.4852008675896503E-2</c:v>
                </c:pt>
                <c:pt idx="55">
                  <c:v>7.4852008675896503E-2</c:v>
                </c:pt>
                <c:pt idx="56">
                  <c:v>7.4852008675896503E-2</c:v>
                </c:pt>
                <c:pt idx="57">
                  <c:v>7.4852008675896503E-2</c:v>
                </c:pt>
                <c:pt idx="58">
                  <c:v>7.4852008675896503E-2</c:v>
                </c:pt>
                <c:pt idx="59">
                  <c:v>7.4852008675896503E-2</c:v>
                </c:pt>
                <c:pt idx="60">
                  <c:v>7.4852008675896503E-2</c:v>
                </c:pt>
                <c:pt idx="61">
                  <c:v>7.4852008675896503E-2</c:v>
                </c:pt>
                <c:pt idx="62">
                  <c:v>7.4852008675896503E-2</c:v>
                </c:pt>
                <c:pt idx="63">
                  <c:v>7.4852008675896503E-2</c:v>
                </c:pt>
                <c:pt idx="64">
                  <c:v>7.4852008675896503E-2</c:v>
                </c:pt>
                <c:pt idx="65">
                  <c:v>7.4852008675896503E-2</c:v>
                </c:pt>
                <c:pt idx="66">
                  <c:v>7.4852008675896503E-2</c:v>
                </c:pt>
                <c:pt idx="67">
                  <c:v>7.4852008675896503E-2</c:v>
                </c:pt>
                <c:pt idx="68">
                  <c:v>7.4852008675896503E-2</c:v>
                </c:pt>
                <c:pt idx="69">
                  <c:v>7.4852008675896503E-2</c:v>
                </c:pt>
                <c:pt idx="70">
                  <c:v>7.4852008675896503E-2</c:v>
                </c:pt>
                <c:pt idx="71">
                  <c:v>7.4852008675896503E-2</c:v>
                </c:pt>
                <c:pt idx="72">
                  <c:v>7.4852008675896503E-2</c:v>
                </c:pt>
                <c:pt idx="73">
                  <c:v>7.4852008675896503E-2</c:v>
                </c:pt>
                <c:pt idx="74">
                  <c:v>7.4852008675896503E-2</c:v>
                </c:pt>
                <c:pt idx="75">
                  <c:v>7.4852008675896503E-2</c:v>
                </c:pt>
                <c:pt idx="76">
                  <c:v>7.4852008675896503E-2</c:v>
                </c:pt>
                <c:pt idx="77">
                  <c:v>7.4852008675896503E-2</c:v>
                </c:pt>
                <c:pt idx="78">
                  <c:v>7.4852008675896503E-2</c:v>
                </c:pt>
                <c:pt idx="79">
                  <c:v>7.4852008675896503E-2</c:v>
                </c:pt>
                <c:pt idx="80">
                  <c:v>7.4852008675896503E-2</c:v>
                </c:pt>
                <c:pt idx="81">
                  <c:v>7.4852008675896503E-2</c:v>
                </c:pt>
                <c:pt idx="82">
                  <c:v>7.4852008675896503E-2</c:v>
                </c:pt>
                <c:pt idx="83">
                  <c:v>7.4852008675896503E-2</c:v>
                </c:pt>
                <c:pt idx="84">
                  <c:v>7.4852008675896503E-2</c:v>
                </c:pt>
                <c:pt idx="85">
                  <c:v>7.4852008675896503E-2</c:v>
                </c:pt>
                <c:pt idx="86">
                  <c:v>7.4852008675896503E-2</c:v>
                </c:pt>
                <c:pt idx="87">
                  <c:v>7.4852008675896503E-2</c:v>
                </c:pt>
                <c:pt idx="88">
                  <c:v>7.4852008675896503E-2</c:v>
                </c:pt>
                <c:pt idx="89">
                  <c:v>7.4852008675896503E-2</c:v>
                </c:pt>
                <c:pt idx="90">
                  <c:v>7.4852008675896503E-2</c:v>
                </c:pt>
                <c:pt idx="91">
                  <c:v>7.4852008675896503E-2</c:v>
                </c:pt>
                <c:pt idx="92">
                  <c:v>7.4852008675896503E-2</c:v>
                </c:pt>
                <c:pt idx="93">
                  <c:v>7.4852008675896503E-2</c:v>
                </c:pt>
                <c:pt idx="94">
                  <c:v>7.4852008675896503E-2</c:v>
                </c:pt>
                <c:pt idx="95">
                  <c:v>7.4852008675896503E-2</c:v>
                </c:pt>
                <c:pt idx="96">
                  <c:v>7.4852008675896503E-2</c:v>
                </c:pt>
                <c:pt idx="97">
                  <c:v>7.4852008675896503E-2</c:v>
                </c:pt>
                <c:pt idx="98">
                  <c:v>7.4852008675896503E-2</c:v>
                </c:pt>
                <c:pt idx="99">
                  <c:v>7.4852008675896503E-2</c:v>
                </c:pt>
                <c:pt idx="100">
                  <c:v>7.4852008675896503E-2</c:v>
                </c:pt>
                <c:pt idx="101">
                  <c:v>7.4852008675896503E-2</c:v>
                </c:pt>
                <c:pt idx="102">
                  <c:v>7.4852008675896503E-2</c:v>
                </c:pt>
                <c:pt idx="103">
                  <c:v>7.4852008675896503E-2</c:v>
                </c:pt>
                <c:pt idx="104">
                  <c:v>7.4852008675896503E-2</c:v>
                </c:pt>
                <c:pt idx="105">
                  <c:v>7.4852008675896503E-2</c:v>
                </c:pt>
                <c:pt idx="106">
                  <c:v>7.4852008675896503E-2</c:v>
                </c:pt>
                <c:pt idx="107">
                  <c:v>7.4852008675896503E-2</c:v>
                </c:pt>
                <c:pt idx="108">
                  <c:v>7.4852008675896503E-2</c:v>
                </c:pt>
                <c:pt idx="109">
                  <c:v>7.4852008675896503E-2</c:v>
                </c:pt>
                <c:pt idx="110">
                  <c:v>7.4852008675896503E-2</c:v>
                </c:pt>
                <c:pt idx="111">
                  <c:v>7.4852008675896503E-2</c:v>
                </c:pt>
                <c:pt idx="112">
                  <c:v>7.4852008675896503E-2</c:v>
                </c:pt>
                <c:pt idx="113">
                  <c:v>7.4852008675896503E-2</c:v>
                </c:pt>
                <c:pt idx="114">
                  <c:v>7.4852008675896503E-2</c:v>
                </c:pt>
                <c:pt idx="115">
                  <c:v>7.4852008675896503E-2</c:v>
                </c:pt>
                <c:pt idx="116">
                  <c:v>7.4852008675896503E-2</c:v>
                </c:pt>
                <c:pt idx="117">
                  <c:v>7.4852008675896503E-2</c:v>
                </c:pt>
                <c:pt idx="118">
                  <c:v>7.4852008675896503E-2</c:v>
                </c:pt>
                <c:pt idx="119">
                  <c:v>7.4852008675896503E-2</c:v>
                </c:pt>
                <c:pt idx="120">
                  <c:v>7.4852008675896503E-2</c:v>
                </c:pt>
                <c:pt idx="121">
                  <c:v>7.4852008675896503E-2</c:v>
                </c:pt>
                <c:pt idx="122">
                  <c:v>7.4852008675896503E-2</c:v>
                </c:pt>
                <c:pt idx="123">
                  <c:v>7.4852008675896503E-2</c:v>
                </c:pt>
                <c:pt idx="124">
                  <c:v>7.4852008675896503E-2</c:v>
                </c:pt>
                <c:pt idx="125">
                  <c:v>7.4852008675896503E-2</c:v>
                </c:pt>
                <c:pt idx="126">
                  <c:v>7.4852008675896503E-2</c:v>
                </c:pt>
                <c:pt idx="127">
                  <c:v>7.4852008675896503E-2</c:v>
                </c:pt>
                <c:pt idx="128">
                  <c:v>7.4852008675896503E-2</c:v>
                </c:pt>
                <c:pt idx="129">
                  <c:v>7.4852008675896503E-2</c:v>
                </c:pt>
                <c:pt idx="130">
                  <c:v>7.4852008675896503E-2</c:v>
                </c:pt>
                <c:pt idx="131">
                  <c:v>7.4852008675896503E-2</c:v>
                </c:pt>
                <c:pt idx="132">
                  <c:v>7.4852008675896503E-2</c:v>
                </c:pt>
                <c:pt idx="133">
                  <c:v>7.4852008675896503E-2</c:v>
                </c:pt>
                <c:pt idx="134">
                  <c:v>7.4852008675896503E-2</c:v>
                </c:pt>
                <c:pt idx="135">
                  <c:v>7.4852008675896503E-2</c:v>
                </c:pt>
                <c:pt idx="136">
                  <c:v>7.4852008675896503E-2</c:v>
                </c:pt>
                <c:pt idx="137">
                  <c:v>7.4852008675896503E-2</c:v>
                </c:pt>
                <c:pt idx="138">
                  <c:v>7.4852008675896503E-2</c:v>
                </c:pt>
                <c:pt idx="139">
                  <c:v>7.4852008675896503E-2</c:v>
                </c:pt>
                <c:pt idx="140">
                  <c:v>7.4852008675896503E-2</c:v>
                </c:pt>
                <c:pt idx="141">
                  <c:v>7.4852008675896503E-2</c:v>
                </c:pt>
                <c:pt idx="142">
                  <c:v>7.4852008675896503E-2</c:v>
                </c:pt>
                <c:pt idx="143">
                  <c:v>7.4852008675896503E-2</c:v>
                </c:pt>
                <c:pt idx="144">
                  <c:v>7.4852008675896503E-2</c:v>
                </c:pt>
                <c:pt idx="145">
                  <c:v>7.4852008675896503E-2</c:v>
                </c:pt>
                <c:pt idx="146">
                  <c:v>7.4852008675896503E-2</c:v>
                </c:pt>
                <c:pt idx="147">
                  <c:v>7.4852008675896503E-2</c:v>
                </c:pt>
                <c:pt idx="148">
                  <c:v>7.4852008675896503E-2</c:v>
                </c:pt>
                <c:pt idx="149">
                  <c:v>7.4852008675896503E-2</c:v>
                </c:pt>
                <c:pt idx="150">
                  <c:v>7.4852008675896503E-2</c:v>
                </c:pt>
                <c:pt idx="151">
                  <c:v>7.4852008675896503E-2</c:v>
                </c:pt>
                <c:pt idx="152">
                  <c:v>7.4852008675896503E-2</c:v>
                </c:pt>
                <c:pt idx="153">
                  <c:v>7.4852008675896503E-2</c:v>
                </c:pt>
                <c:pt idx="154">
                  <c:v>7.4852008675896503E-2</c:v>
                </c:pt>
                <c:pt idx="155">
                  <c:v>7.4852008675896503E-2</c:v>
                </c:pt>
                <c:pt idx="156">
                  <c:v>7.4852008675896503E-2</c:v>
                </c:pt>
                <c:pt idx="157">
                  <c:v>7.4852008675896503E-2</c:v>
                </c:pt>
                <c:pt idx="158">
                  <c:v>7.4852008675896503E-2</c:v>
                </c:pt>
                <c:pt idx="159">
                  <c:v>7.4852008675896503E-2</c:v>
                </c:pt>
                <c:pt idx="160">
                  <c:v>7.4852008675896503E-2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ClustersTimeSeries!$AZ$3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ClustersTimeSeries!$AZ$4:$AZ$164</c:f>
              <c:numCache>
                <c:formatCode>0.00</c:formatCode>
                <c:ptCount val="161"/>
                <c:pt idx="0">
                  <c:v>7.539433918019374E-3</c:v>
                </c:pt>
                <c:pt idx="1">
                  <c:v>7.539433918019374E-3</c:v>
                </c:pt>
                <c:pt idx="2">
                  <c:v>7.539433918019374E-3</c:v>
                </c:pt>
                <c:pt idx="3">
                  <c:v>7.539433918019374E-3</c:v>
                </c:pt>
                <c:pt idx="4">
                  <c:v>7.539433918019374E-3</c:v>
                </c:pt>
                <c:pt idx="5">
                  <c:v>7.539433918019374E-3</c:v>
                </c:pt>
                <c:pt idx="6">
                  <c:v>7.539433918019374E-3</c:v>
                </c:pt>
                <c:pt idx="7">
                  <c:v>7.539433918019374E-3</c:v>
                </c:pt>
                <c:pt idx="8">
                  <c:v>7.539433918019374E-3</c:v>
                </c:pt>
                <c:pt idx="9">
                  <c:v>7.539433918019374E-3</c:v>
                </c:pt>
                <c:pt idx="10">
                  <c:v>7.539433918019374E-3</c:v>
                </c:pt>
                <c:pt idx="11">
                  <c:v>7.539433918019374E-3</c:v>
                </c:pt>
                <c:pt idx="12">
                  <c:v>7.539433918019374E-3</c:v>
                </c:pt>
                <c:pt idx="13">
                  <c:v>7.539433918019374E-3</c:v>
                </c:pt>
                <c:pt idx="14">
                  <c:v>7.539433918019374E-3</c:v>
                </c:pt>
                <c:pt idx="15">
                  <c:v>7.539433918019374E-3</c:v>
                </c:pt>
                <c:pt idx="16">
                  <c:v>7.539433918019374E-3</c:v>
                </c:pt>
                <c:pt idx="17">
                  <c:v>7.539433918019374E-3</c:v>
                </c:pt>
                <c:pt idx="18">
                  <c:v>7.539433918019374E-3</c:v>
                </c:pt>
                <c:pt idx="19">
                  <c:v>7.539433918019374E-3</c:v>
                </c:pt>
                <c:pt idx="20">
                  <c:v>7.539433918019374E-3</c:v>
                </c:pt>
                <c:pt idx="21">
                  <c:v>7.539433918019374E-3</c:v>
                </c:pt>
                <c:pt idx="22">
                  <c:v>7.539433918019374E-3</c:v>
                </c:pt>
                <c:pt idx="23">
                  <c:v>7.539433918019374E-3</c:v>
                </c:pt>
                <c:pt idx="24">
                  <c:v>7.539433918019374E-3</c:v>
                </c:pt>
                <c:pt idx="25">
                  <c:v>7.539433918019374E-3</c:v>
                </c:pt>
                <c:pt idx="26">
                  <c:v>7.539433918019374E-3</c:v>
                </c:pt>
                <c:pt idx="27">
                  <c:v>7.539433918019374E-3</c:v>
                </c:pt>
                <c:pt idx="28">
                  <c:v>7.539433918019374E-3</c:v>
                </c:pt>
                <c:pt idx="29">
                  <c:v>7.539433918019374E-3</c:v>
                </c:pt>
                <c:pt idx="30">
                  <c:v>7.539433918019374E-3</c:v>
                </c:pt>
                <c:pt idx="31">
                  <c:v>7.539433918019374E-3</c:v>
                </c:pt>
                <c:pt idx="32">
                  <c:v>7.539433918019374E-3</c:v>
                </c:pt>
                <c:pt idx="33">
                  <c:v>7.539433918019374E-3</c:v>
                </c:pt>
                <c:pt idx="34">
                  <c:v>7.539433918019374E-3</c:v>
                </c:pt>
                <c:pt idx="35">
                  <c:v>7.539433918019374E-3</c:v>
                </c:pt>
                <c:pt idx="36">
                  <c:v>7.539433918019374E-3</c:v>
                </c:pt>
                <c:pt idx="37">
                  <c:v>7.539433918019374E-3</c:v>
                </c:pt>
                <c:pt idx="38">
                  <c:v>7.539433918019374E-3</c:v>
                </c:pt>
                <c:pt idx="39">
                  <c:v>7.539433918019374E-3</c:v>
                </c:pt>
                <c:pt idx="40">
                  <c:v>7.539433918019374E-3</c:v>
                </c:pt>
                <c:pt idx="41">
                  <c:v>7.539433918019374E-3</c:v>
                </c:pt>
                <c:pt idx="42">
                  <c:v>7.539433918019374E-3</c:v>
                </c:pt>
                <c:pt idx="43">
                  <c:v>7.539433918019374E-3</c:v>
                </c:pt>
                <c:pt idx="44">
                  <c:v>7.539433918019374E-3</c:v>
                </c:pt>
                <c:pt idx="45">
                  <c:v>7.539433918019374E-3</c:v>
                </c:pt>
                <c:pt idx="46">
                  <c:v>7.539433918019374E-3</c:v>
                </c:pt>
                <c:pt idx="47">
                  <c:v>7.539433918019374E-3</c:v>
                </c:pt>
                <c:pt idx="48">
                  <c:v>7.539433918019374E-3</c:v>
                </c:pt>
                <c:pt idx="49">
                  <c:v>7.539433918019374E-3</c:v>
                </c:pt>
                <c:pt idx="50">
                  <c:v>7.539433918019374E-3</c:v>
                </c:pt>
                <c:pt idx="51">
                  <c:v>7.539433918019374E-3</c:v>
                </c:pt>
                <c:pt idx="52">
                  <c:v>7.539433918019374E-3</c:v>
                </c:pt>
                <c:pt idx="53">
                  <c:v>7.539433918019374E-3</c:v>
                </c:pt>
                <c:pt idx="54">
                  <c:v>7.539433918019374E-3</c:v>
                </c:pt>
                <c:pt idx="55">
                  <c:v>7.539433918019374E-3</c:v>
                </c:pt>
                <c:pt idx="56">
                  <c:v>7.539433918019374E-3</c:v>
                </c:pt>
                <c:pt idx="57">
                  <c:v>7.539433918019374E-3</c:v>
                </c:pt>
                <c:pt idx="58">
                  <c:v>7.539433918019374E-3</c:v>
                </c:pt>
                <c:pt idx="59">
                  <c:v>7.539433918019374E-3</c:v>
                </c:pt>
                <c:pt idx="60">
                  <c:v>7.539433918019374E-3</c:v>
                </c:pt>
                <c:pt idx="61">
                  <c:v>7.539433918019374E-3</c:v>
                </c:pt>
                <c:pt idx="62">
                  <c:v>7.539433918019374E-3</c:v>
                </c:pt>
                <c:pt idx="63">
                  <c:v>7.539433918019374E-3</c:v>
                </c:pt>
                <c:pt idx="64">
                  <c:v>7.539433918019374E-3</c:v>
                </c:pt>
                <c:pt idx="65">
                  <c:v>7.539433918019374E-3</c:v>
                </c:pt>
                <c:pt idx="66">
                  <c:v>7.539433918019374E-3</c:v>
                </c:pt>
                <c:pt idx="67">
                  <c:v>7.539433918019374E-3</c:v>
                </c:pt>
                <c:pt idx="68">
                  <c:v>7.539433918019374E-3</c:v>
                </c:pt>
                <c:pt idx="69">
                  <c:v>7.539433918019374E-3</c:v>
                </c:pt>
                <c:pt idx="70">
                  <c:v>7.539433918019374E-3</c:v>
                </c:pt>
                <c:pt idx="71">
                  <c:v>7.539433918019374E-3</c:v>
                </c:pt>
                <c:pt idx="72">
                  <c:v>7.539433918019374E-3</c:v>
                </c:pt>
                <c:pt idx="73">
                  <c:v>7.539433918019374E-3</c:v>
                </c:pt>
                <c:pt idx="74">
                  <c:v>7.539433918019374E-3</c:v>
                </c:pt>
                <c:pt idx="75">
                  <c:v>7.539433918019374E-3</c:v>
                </c:pt>
                <c:pt idx="76">
                  <c:v>7.539433918019374E-3</c:v>
                </c:pt>
                <c:pt idx="77">
                  <c:v>7.539433918019374E-3</c:v>
                </c:pt>
                <c:pt idx="78">
                  <c:v>7.539433918019374E-3</c:v>
                </c:pt>
                <c:pt idx="79">
                  <c:v>7.539433918019374E-3</c:v>
                </c:pt>
                <c:pt idx="80">
                  <c:v>7.539433918019374E-3</c:v>
                </c:pt>
                <c:pt idx="81">
                  <c:v>7.539433918019374E-3</c:v>
                </c:pt>
                <c:pt idx="82">
                  <c:v>7.539433918019374E-3</c:v>
                </c:pt>
                <c:pt idx="83">
                  <c:v>7.539433918019374E-3</c:v>
                </c:pt>
                <c:pt idx="84">
                  <c:v>7.539433918019374E-3</c:v>
                </c:pt>
                <c:pt idx="85">
                  <c:v>7.539433918019374E-3</c:v>
                </c:pt>
                <c:pt idx="86">
                  <c:v>7.539433918019374E-3</c:v>
                </c:pt>
                <c:pt idx="87">
                  <c:v>7.539433918019374E-3</c:v>
                </c:pt>
                <c:pt idx="88">
                  <c:v>7.539433918019374E-3</c:v>
                </c:pt>
                <c:pt idx="89">
                  <c:v>7.539433918019374E-3</c:v>
                </c:pt>
                <c:pt idx="90">
                  <c:v>7.539433918019374E-3</c:v>
                </c:pt>
                <c:pt idx="91">
                  <c:v>7.539433918019374E-3</c:v>
                </c:pt>
                <c:pt idx="92">
                  <c:v>7.539433918019374E-3</c:v>
                </c:pt>
                <c:pt idx="93">
                  <c:v>7.539433918019374E-3</c:v>
                </c:pt>
                <c:pt idx="94">
                  <c:v>7.539433918019374E-3</c:v>
                </c:pt>
                <c:pt idx="95">
                  <c:v>7.539433918019374E-3</c:v>
                </c:pt>
                <c:pt idx="96">
                  <c:v>7.539433918019374E-3</c:v>
                </c:pt>
                <c:pt idx="97">
                  <c:v>7.539433918019374E-3</c:v>
                </c:pt>
                <c:pt idx="98">
                  <c:v>7.539433918019374E-3</c:v>
                </c:pt>
                <c:pt idx="99">
                  <c:v>7.539433918019374E-3</c:v>
                </c:pt>
                <c:pt idx="100">
                  <c:v>7.539433918019374E-3</c:v>
                </c:pt>
                <c:pt idx="101">
                  <c:v>7.539433918019374E-3</c:v>
                </c:pt>
                <c:pt idx="102">
                  <c:v>7.539433918019374E-3</c:v>
                </c:pt>
                <c:pt idx="103">
                  <c:v>7.539433918019374E-3</c:v>
                </c:pt>
                <c:pt idx="104">
                  <c:v>7.539433918019374E-3</c:v>
                </c:pt>
                <c:pt idx="105">
                  <c:v>7.539433918019374E-3</c:v>
                </c:pt>
                <c:pt idx="106">
                  <c:v>7.539433918019374E-3</c:v>
                </c:pt>
                <c:pt idx="107">
                  <c:v>7.539433918019374E-3</c:v>
                </c:pt>
                <c:pt idx="108">
                  <c:v>7.539433918019374E-3</c:v>
                </c:pt>
                <c:pt idx="109">
                  <c:v>7.539433918019374E-3</c:v>
                </c:pt>
                <c:pt idx="110">
                  <c:v>7.539433918019374E-3</c:v>
                </c:pt>
                <c:pt idx="111">
                  <c:v>7.539433918019374E-3</c:v>
                </c:pt>
                <c:pt idx="112">
                  <c:v>7.539433918019374E-3</c:v>
                </c:pt>
                <c:pt idx="113">
                  <c:v>7.539433918019374E-3</c:v>
                </c:pt>
                <c:pt idx="114">
                  <c:v>7.539433918019374E-3</c:v>
                </c:pt>
                <c:pt idx="115">
                  <c:v>7.539433918019374E-3</c:v>
                </c:pt>
                <c:pt idx="116">
                  <c:v>7.539433918019374E-3</c:v>
                </c:pt>
                <c:pt idx="117">
                  <c:v>7.539433918019374E-3</c:v>
                </c:pt>
                <c:pt idx="118">
                  <c:v>7.539433918019374E-3</c:v>
                </c:pt>
                <c:pt idx="119">
                  <c:v>7.539433918019374E-3</c:v>
                </c:pt>
                <c:pt idx="120">
                  <c:v>7.539433918019374E-3</c:v>
                </c:pt>
                <c:pt idx="121">
                  <c:v>7.539433918019374E-3</c:v>
                </c:pt>
                <c:pt idx="122">
                  <c:v>7.539433918019374E-3</c:v>
                </c:pt>
                <c:pt idx="123">
                  <c:v>7.539433918019374E-3</c:v>
                </c:pt>
                <c:pt idx="124">
                  <c:v>7.539433918019374E-3</c:v>
                </c:pt>
                <c:pt idx="125">
                  <c:v>7.539433918019374E-3</c:v>
                </c:pt>
                <c:pt idx="126">
                  <c:v>7.539433918019374E-3</c:v>
                </c:pt>
                <c:pt idx="127">
                  <c:v>7.539433918019374E-3</c:v>
                </c:pt>
                <c:pt idx="128">
                  <c:v>7.539433918019374E-3</c:v>
                </c:pt>
                <c:pt idx="129">
                  <c:v>7.539433918019374E-3</c:v>
                </c:pt>
                <c:pt idx="130">
                  <c:v>7.539433918019374E-3</c:v>
                </c:pt>
                <c:pt idx="131">
                  <c:v>7.539433918019374E-3</c:v>
                </c:pt>
                <c:pt idx="132">
                  <c:v>7.539433918019374E-3</c:v>
                </c:pt>
                <c:pt idx="133">
                  <c:v>7.539433918019374E-3</c:v>
                </c:pt>
                <c:pt idx="134">
                  <c:v>7.539433918019374E-3</c:v>
                </c:pt>
                <c:pt idx="135">
                  <c:v>7.539433918019374E-3</c:v>
                </c:pt>
                <c:pt idx="136">
                  <c:v>7.539433918019374E-3</c:v>
                </c:pt>
                <c:pt idx="137">
                  <c:v>7.539433918019374E-3</c:v>
                </c:pt>
                <c:pt idx="138">
                  <c:v>7.539433918019374E-3</c:v>
                </c:pt>
                <c:pt idx="139">
                  <c:v>7.539433918019374E-3</c:v>
                </c:pt>
                <c:pt idx="140">
                  <c:v>7.539433918019374E-3</c:v>
                </c:pt>
                <c:pt idx="141">
                  <c:v>7.539433918019374E-3</c:v>
                </c:pt>
                <c:pt idx="142">
                  <c:v>7.539433918019374E-3</c:v>
                </c:pt>
                <c:pt idx="143">
                  <c:v>7.539433918019374E-3</c:v>
                </c:pt>
                <c:pt idx="144">
                  <c:v>7.539433918019374E-3</c:v>
                </c:pt>
                <c:pt idx="145">
                  <c:v>7.539433918019374E-3</c:v>
                </c:pt>
                <c:pt idx="146">
                  <c:v>7.539433918019374E-3</c:v>
                </c:pt>
                <c:pt idx="147">
                  <c:v>7.539433918019374E-3</c:v>
                </c:pt>
                <c:pt idx="148">
                  <c:v>7.539433918019374E-3</c:v>
                </c:pt>
                <c:pt idx="149">
                  <c:v>7.539433918019374E-3</c:v>
                </c:pt>
                <c:pt idx="150">
                  <c:v>7.539433918019374E-3</c:v>
                </c:pt>
                <c:pt idx="151">
                  <c:v>7.539433918019374E-3</c:v>
                </c:pt>
                <c:pt idx="152">
                  <c:v>7.539433918019374E-3</c:v>
                </c:pt>
                <c:pt idx="153">
                  <c:v>7.539433918019374E-3</c:v>
                </c:pt>
                <c:pt idx="154">
                  <c:v>7.539433918019374E-3</c:v>
                </c:pt>
                <c:pt idx="155">
                  <c:v>7.539433918019374E-3</c:v>
                </c:pt>
                <c:pt idx="156">
                  <c:v>7.539433918019374E-3</c:v>
                </c:pt>
                <c:pt idx="157">
                  <c:v>7.539433918019374E-3</c:v>
                </c:pt>
                <c:pt idx="158">
                  <c:v>7.539433918019374E-3</c:v>
                </c:pt>
                <c:pt idx="159">
                  <c:v>7.539433918019374E-3</c:v>
                </c:pt>
                <c:pt idx="160">
                  <c:v>7.539433918019374E-3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2944"/>
        <c:axId val="190807256"/>
      </c:lineChart>
      <c:dateAx>
        <c:axId val="1908029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72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72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ClustersTimeSeries!$BA$3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ClustersTimeSeries!$BA$4:$BA$164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ClustersTimeSeries!$BB$3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ClustersTimeSeries!$BB$4:$BB$164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ClustersTimeSeries!$BC$3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ClustersTimeSeries!$BC$4:$BC$164</c:f>
              <c:numCache>
                <c:formatCode>0.00</c:formatCode>
                <c:ptCount val="161"/>
                <c:pt idx="0">
                  <c:v>0.14485582688262955</c:v>
                </c:pt>
                <c:pt idx="1">
                  <c:v>0.14485582688262955</c:v>
                </c:pt>
                <c:pt idx="2">
                  <c:v>0.14485582688262955</c:v>
                </c:pt>
                <c:pt idx="3">
                  <c:v>0.14485582688262955</c:v>
                </c:pt>
                <c:pt idx="4">
                  <c:v>0.14485582688262955</c:v>
                </c:pt>
                <c:pt idx="5">
                  <c:v>0.14485582688262955</c:v>
                </c:pt>
                <c:pt idx="6">
                  <c:v>0.14485582688262955</c:v>
                </c:pt>
                <c:pt idx="7">
                  <c:v>0.14485582688262955</c:v>
                </c:pt>
                <c:pt idx="8">
                  <c:v>0.14485582688262955</c:v>
                </c:pt>
                <c:pt idx="9">
                  <c:v>0.14485582688262955</c:v>
                </c:pt>
                <c:pt idx="10">
                  <c:v>0.14485582688262955</c:v>
                </c:pt>
                <c:pt idx="11">
                  <c:v>0.14485582688262955</c:v>
                </c:pt>
                <c:pt idx="12">
                  <c:v>0.14485582688262955</c:v>
                </c:pt>
                <c:pt idx="13">
                  <c:v>0.14485582688262955</c:v>
                </c:pt>
                <c:pt idx="14">
                  <c:v>0.14485582688262955</c:v>
                </c:pt>
                <c:pt idx="15">
                  <c:v>0.14485582688262955</c:v>
                </c:pt>
                <c:pt idx="16">
                  <c:v>0.14485582688262955</c:v>
                </c:pt>
                <c:pt idx="17">
                  <c:v>0.14485582688262955</c:v>
                </c:pt>
                <c:pt idx="18">
                  <c:v>0.14485582688262955</c:v>
                </c:pt>
                <c:pt idx="19">
                  <c:v>0.14485582688262955</c:v>
                </c:pt>
                <c:pt idx="20">
                  <c:v>0.14485582688262955</c:v>
                </c:pt>
                <c:pt idx="21">
                  <c:v>0.14485582688262955</c:v>
                </c:pt>
                <c:pt idx="22">
                  <c:v>0.14485582688262955</c:v>
                </c:pt>
                <c:pt idx="23">
                  <c:v>0.14485582688262955</c:v>
                </c:pt>
                <c:pt idx="24">
                  <c:v>0.14485582688262955</c:v>
                </c:pt>
                <c:pt idx="25">
                  <c:v>0.14485582688262955</c:v>
                </c:pt>
                <c:pt idx="26">
                  <c:v>0.14485582688262955</c:v>
                </c:pt>
                <c:pt idx="27">
                  <c:v>0.14485582688262955</c:v>
                </c:pt>
                <c:pt idx="28">
                  <c:v>0.14485582688262955</c:v>
                </c:pt>
                <c:pt idx="29">
                  <c:v>0.14485582688262955</c:v>
                </c:pt>
                <c:pt idx="30">
                  <c:v>0.14485582688262955</c:v>
                </c:pt>
                <c:pt idx="31">
                  <c:v>0.14485582688262955</c:v>
                </c:pt>
                <c:pt idx="32">
                  <c:v>0.14485582688262955</c:v>
                </c:pt>
                <c:pt idx="33">
                  <c:v>0.14485582688262955</c:v>
                </c:pt>
                <c:pt idx="34">
                  <c:v>0.14485582688262955</c:v>
                </c:pt>
                <c:pt idx="35">
                  <c:v>0.14485582688262955</c:v>
                </c:pt>
                <c:pt idx="36">
                  <c:v>0.14485582688262955</c:v>
                </c:pt>
                <c:pt idx="37">
                  <c:v>0.14485582688262955</c:v>
                </c:pt>
                <c:pt idx="38">
                  <c:v>0.14485582688262955</c:v>
                </c:pt>
                <c:pt idx="39">
                  <c:v>0.14485582688262955</c:v>
                </c:pt>
                <c:pt idx="40">
                  <c:v>0.14485582688262955</c:v>
                </c:pt>
                <c:pt idx="41">
                  <c:v>0.14485582688262955</c:v>
                </c:pt>
                <c:pt idx="42">
                  <c:v>0.14485582688262955</c:v>
                </c:pt>
                <c:pt idx="43">
                  <c:v>0.14485582688262955</c:v>
                </c:pt>
                <c:pt idx="44">
                  <c:v>0.14485582688262955</c:v>
                </c:pt>
                <c:pt idx="45">
                  <c:v>0.14485582688262955</c:v>
                </c:pt>
                <c:pt idx="46">
                  <c:v>0.14485582688262955</c:v>
                </c:pt>
                <c:pt idx="47">
                  <c:v>0.14485582688262955</c:v>
                </c:pt>
                <c:pt idx="48">
                  <c:v>0.14485582688262955</c:v>
                </c:pt>
                <c:pt idx="49">
                  <c:v>0.14485582688262955</c:v>
                </c:pt>
                <c:pt idx="50">
                  <c:v>0.14485582688262955</c:v>
                </c:pt>
                <c:pt idx="51">
                  <c:v>0.14485582688262955</c:v>
                </c:pt>
                <c:pt idx="52">
                  <c:v>0.14485582688262955</c:v>
                </c:pt>
                <c:pt idx="53">
                  <c:v>0.14485582688262955</c:v>
                </c:pt>
                <c:pt idx="54">
                  <c:v>0.14485582688262955</c:v>
                </c:pt>
                <c:pt idx="55">
                  <c:v>0.14485582688262955</c:v>
                </c:pt>
                <c:pt idx="56">
                  <c:v>0.14485582688262955</c:v>
                </c:pt>
                <c:pt idx="57">
                  <c:v>0.14485582688262955</c:v>
                </c:pt>
                <c:pt idx="58">
                  <c:v>0.14485582688262955</c:v>
                </c:pt>
                <c:pt idx="59">
                  <c:v>0.14485582688262955</c:v>
                </c:pt>
                <c:pt idx="60">
                  <c:v>0.14485582688262955</c:v>
                </c:pt>
                <c:pt idx="61">
                  <c:v>0.14485582688262955</c:v>
                </c:pt>
                <c:pt idx="62">
                  <c:v>0.14485582688262955</c:v>
                </c:pt>
                <c:pt idx="63">
                  <c:v>0.14485582688262955</c:v>
                </c:pt>
                <c:pt idx="64">
                  <c:v>0.14485582688262955</c:v>
                </c:pt>
                <c:pt idx="65">
                  <c:v>0.14485582688262955</c:v>
                </c:pt>
                <c:pt idx="66">
                  <c:v>0.14485582688262955</c:v>
                </c:pt>
                <c:pt idx="67">
                  <c:v>0.14485582688262955</c:v>
                </c:pt>
                <c:pt idx="68">
                  <c:v>0.14485582688262955</c:v>
                </c:pt>
                <c:pt idx="69">
                  <c:v>0.14485582688262955</c:v>
                </c:pt>
                <c:pt idx="70">
                  <c:v>0.14485582688262955</c:v>
                </c:pt>
                <c:pt idx="71">
                  <c:v>0.14485582688262955</c:v>
                </c:pt>
                <c:pt idx="72">
                  <c:v>0.14485582688262955</c:v>
                </c:pt>
                <c:pt idx="73">
                  <c:v>0.14485582688262955</c:v>
                </c:pt>
                <c:pt idx="74">
                  <c:v>0.14485582688262955</c:v>
                </c:pt>
                <c:pt idx="75">
                  <c:v>0.14485582688262955</c:v>
                </c:pt>
                <c:pt idx="76">
                  <c:v>0.14485582688262955</c:v>
                </c:pt>
                <c:pt idx="77">
                  <c:v>0.14485582688262955</c:v>
                </c:pt>
                <c:pt idx="78">
                  <c:v>0.14485582688262955</c:v>
                </c:pt>
                <c:pt idx="79">
                  <c:v>0.14485582688262955</c:v>
                </c:pt>
                <c:pt idx="80">
                  <c:v>0.14485582688262955</c:v>
                </c:pt>
                <c:pt idx="81">
                  <c:v>0.14485582688262955</c:v>
                </c:pt>
                <c:pt idx="82">
                  <c:v>0.14485582688262955</c:v>
                </c:pt>
                <c:pt idx="83">
                  <c:v>0.14485582688262955</c:v>
                </c:pt>
                <c:pt idx="84">
                  <c:v>0.14485582688262955</c:v>
                </c:pt>
                <c:pt idx="85">
                  <c:v>0.14485582688262955</c:v>
                </c:pt>
                <c:pt idx="86">
                  <c:v>0.14485582688262955</c:v>
                </c:pt>
                <c:pt idx="87">
                  <c:v>0.14485582688262955</c:v>
                </c:pt>
                <c:pt idx="88">
                  <c:v>0.14485582688262955</c:v>
                </c:pt>
                <c:pt idx="89">
                  <c:v>0.14485582688262955</c:v>
                </c:pt>
                <c:pt idx="90">
                  <c:v>0.14485582688262955</c:v>
                </c:pt>
                <c:pt idx="91">
                  <c:v>0.14485582688262955</c:v>
                </c:pt>
                <c:pt idx="92">
                  <c:v>0.14485582688262955</c:v>
                </c:pt>
                <c:pt idx="93">
                  <c:v>0.14485582688262955</c:v>
                </c:pt>
                <c:pt idx="94">
                  <c:v>0.14485582688262955</c:v>
                </c:pt>
                <c:pt idx="95">
                  <c:v>0.14485582688262955</c:v>
                </c:pt>
                <c:pt idx="96">
                  <c:v>0.14485582688262955</c:v>
                </c:pt>
                <c:pt idx="97">
                  <c:v>0.14485582688262955</c:v>
                </c:pt>
                <c:pt idx="98">
                  <c:v>0.14485582688262955</c:v>
                </c:pt>
                <c:pt idx="99">
                  <c:v>0.14485582688262955</c:v>
                </c:pt>
                <c:pt idx="100">
                  <c:v>0.14485582688262955</c:v>
                </c:pt>
                <c:pt idx="101">
                  <c:v>0.14485582688262955</c:v>
                </c:pt>
                <c:pt idx="102">
                  <c:v>0.14485582688262955</c:v>
                </c:pt>
                <c:pt idx="103">
                  <c:v>0.14485582688262955</c:v>
                </c:pt>
                <c:pt idx="104">
                  <c:v>0.14485582688262955</c:v>
                </c:pt>
                <c:pt idx="105">
                  <c:v>0.14485582688262955</c:v>
                </c:pt>
                <c:pt idx="106">
                  <c:v>0.14485582688262955</c:v>
                </c:pt>
                <c:pt idx="107">
                  <c:v>0.14485582688262955</c:v>
                </c:pt>
                <c:pt idx="108">
                  <c:v>0.14485582688262955</c:v>
                </c:pt>
                <c:pt idx="109">
                  <c:v>0.14485582688262955</c:v>
                </c:pt>
                <c:pt idx="110">
                  <c:v>0.14485582688262955</c:v>
                </c:pt>
                <c:pt idx="111">
                  <c:v>0.14485582688262955</c:v>
                </c:pt>
                <c:pt idx="112">
                  <c:v>0.14485582688262955</c:v>
                </c:pt>
                <c:pt idx="113">
                  <c:v>0.14485582688262955</c:v>
                </c:pt>
                <c:pt idx="114">
                  <c:v>0.14485582688262955</c:v>
                </c:pt>
                <c:pt idx="115">
                  <c:v>0.14485582688262955</c:v>
                </c:pt>
                <c:pt idx="116">
                  <c:v>0.14485582688262955</c:v>
                </c:pt>
                <c:pt idx="117">
                  <c:v>0.14485582688262955</c:v>
                </c:pt>
                <c:pt idx="118">
                  <c:v>0.14485582688262955</c:v>
                </c:pt>
                <c:pt idx="119">
                  <c:v>0.14485582688262955</c:v>
                </c:pt>
                <c:pt idx="120">
                  <c:v>0.14485582688262955</c:v>
                </c:pt>
                <c:pt idx="121">
                  <c:v>0.14485582688262955</c:v>
                </c:pt>
                <c:pt idx="122">
                  <c:v>0.14485582688262955</c:v>
                </c:pt>
                <c:pt idx="123">
                  <c:v>0.14485582688262955</c:v>
                </c:pt>
                <c:pt idx="124">
                  <c:v>0.14485582688262955</c:v>
                </c:pt>
                <c:pt idx="125">
                  <c:v>0.14485582688262955</c:v>
                </c:pt>
                <c:pt idx="126">
                  <c:v>0.14485582688262955</c:v>
                </c:pt>
                <c:pt idx="127">
                  <c:v>0.14485582688262955</c:v>
                </c:pt>
                <c:pt idx="128">
                  <c:v>0.14485582688262955</c:v>
                </c:pt>
                <c:pt idx="129">
                  <c:v>0.14485582688262955</c:v>
                </c:pt>
                <c:pt idx="130">
                  <c:v>0.14485582688262955</c:v>
                </c:pt>
                <c:pt idx="131">
                  <c:v>0.14485582688262955</c:v>
                </c:pt>
                <c:pt idx="132">
                  <c:v>0.14485582688262955</c:v>
                </c:pt>
                <c:pt idx="133">
                  <c:v>0.14485582688262955</c:v>
                </c:pt>
                <c:pt idx="134">
                  <c:v>0.14485582688262955</c:v>
                </c:pt>
                <c:pt idx="135">
                  <c:v>0.14485582688262955</c:v>
                </c:pt>
                <c:pt idx="136">
                  <c:v>0.14485582688262955</c:v>
                </c:pt>
                <c:pt idx="137">
                  <c:v>0.14485582688262955</c:v>
                </c:pt>
                <c:pt idx="138">
                  <c:v>0.14485582688262955</c:v>
                </c:pt>
                <c:pt idx="139">
                  <c:v>0.14485582688262955</c:v>
                </c:pt>
                <c:pt idx="140">
                  <c:v>0.14485582688262955</c:v>
                </c:pt>
                <c:pt idx="141">
                  <c:v>0.14485582688262955</c:v>
                </c:pt>
                <c:pt idx="142">
                  <c:v>0.14485582688262955</c:v>
                </c:pt>
                <c:pt idx="143">
                  <c:v>0.14485582688262955</c:v>
                </c:pt>
                <c:pt idx="144">
                  <c:v>0.14485582688262955</c:v>
                </c:pt>
                <c:pt idx="145">
                  <c:v>0.14485582688262955</c:v>
                </c:pt>
                <c:pt idx="146">
                  <c:v>0.14485582688262955</c:v>
                </c:pt>
                <c:pt idx="147">
                  <c:v>0.14485582688262955</c:v>
                </c:pt>
                <c:pt idx="148">
                  <c:v>0.14485582688262955</c:v>
                </c:pt>
                <c:pt idx="149">
                  <c:v>0.14485582688262955</c:v>
                </c:pt>
                <c:pt idx="150">
                  <c:v>0.14485582688262955</c:v>
                </c:pt>
                <c:pt idx="151">
                  <c:v>0.14485582688262955</c:v>
                </c:pt>
                <c:pt idx="152">
                  <c:v>0.14485582688262955</c:v>
                </c:pt>
                <c:pt idx="153">
                  <c:v>0.14485582688262955</c:v>
                </c:pt>
                <c:pt idx="154">
                  <c:v>0.14485582688262955</c:v>
                </c:pt>
                <c:pt idx="155">
                  <c:v>0.14485582688262955</c:v>
                </c:pt>
                <c:pt idx="156">
                  <c:v>0.14485582688262955</c:v>
                </c:pt>
                <c:pt idx="157">
                  <c:v>0.14485582688262955</c:v>
                </c:pt>
                <c:pt idx="158">
                  <c:v>0.14485582688262955</c:v>
                </c:pt>
                <c:pt idx="159">
                  <c:v>0.14485582688262955</c:v>
                </c:pt>
                <c:pt idx="160">
                  <c:v>0.14485582688262955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ClustersTimeSeries!$BD$3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ClustersTimeSeries!$BD$4:$BD$164</c:f>
              <c:numCache>
                <c:formatCode>0.00</c:formatCode>
                <c:ptCount val="161"/>
                <c:pt idx="0">
                  <c:v>0.18402553554715947</c:v>
                </c:pt>
                <c:pt idx="1">
                  <c:v>0.18402553554715947</c:v>
                </c:pt>
                <c:pt idx="2">
                  <c:v>0.18402553554715947</c:v>
                </c:pt>
                <c:pt idx="3">
                  <c:v>0.18402553554715947</c:v>
                </c:pt>
                <c:pt idx="4">
                  <c:v>0.18402553554715947</c:v>
                </c:pt>
                <c:pt idx="5">
                  <c:v>0.18402553554715947</c:v>
                </c:pt>
                <c:pt idx="6">
                  <c:v>0.18402553554715947</c:v>
                </c:pt>
                <c:pt idx="7">
                  <c:v>0.18402553554715947</c:v>
                </c:pt>
                <c:pt idx="8">
                  <c:v>0.18402553554715947</c:v>
                </c:pt>
                <c:pt idx="9">
                  <c:v>0.18402553554715947</c:v>
                </c:pt>
                <c:pt idx="10">
                  <c:v>0.18402553554715947</c:v>
                </c:pt>
                <c:pt idx="11">
                  <c:v>0.18402553554715947</c:v>
                </c:pt>
                <c:pt idx="12">
                  <c:v>0.18402553554715947</c:v>
                </c:pt>
                <c:pt idx="13">
                  <c:v>0.18402553554715947</c:v>
                </c:pt>
                <c:pt idx="14">
                  <c:v>0.18402553554715947</c:v>
                </c:pt>
                <c:pt idx="15">
                  <c:v>0.18402553554715947</c:v>
                </c:pt>
                <c:pt idx="16">
                  <c:v>0.18402553554715947</c:v>
                </c:pt>
                <c:pt idx="17">
                  <c:v>0.18402553554715947</c:v>
                </c:pt>
                <c:pt idx="18">
                  <c:v>0.18402553554715947</c:v>
                </c:pt>
                <c:pt idx="19">
                  <c:v>0.18402553554715947</c:v>
                </c:pt>
                <c:pt idx="20">
                  <c:v>0.18402553554715947</c:v>
                </c:pt>
                <c:pt idx="21">
                  <c:v>0.18402553554715947</c:v>
                </c:pt>
                <c:pt idx="22">
                  <c:v>0.18402553554715947</c:v>
                </c:pt>
                <c:pt idx="23">
                  <c:v>0.18402553554715947</c:v>
                </c:pt>
                <c:pt idx="24">
                  <c:v>0.18402553554715947</c:v>
                </c:pt>
                <c:pt idx="25">
                  <c:v>0.18402553554715947</c:v>
                </c:pt>
                <c:pt idx="26">
                  <c:v>0.18402553554715947</c:v>
                </c:pt>
                <c:pt idx="27">
                  <c:v>0.18402553554715947</c:v>
                </c:pt>
                <c:pt idx="28">
                  <c:v>0.18402553554715947</c:v>
                </c:pt>
                <c:pt idx="29">
                  <c:v>0.18402553554715947</c:v>
                </c:pt>
                <c:pt idx="30">
                  <c:v>0.18402553554715947</c:v>
                </c:pt>
                <c:pt idx="31">
                  <c:v>0.18402553554715947</c:v>
                </c:pt>
                <c:pt idx="32">
                  <c:v>0.18402553554715947</c:v>
                </c:pt>
                <c:pt idx="33">
                  <c:v>0.18402553554715947</c:v>
                </c:pt>
                <c:pt idx="34">
                  <c:v>0.18402553554715947</c:v>
                </c:pt>
                <c:pt idx="35">
                  <c:v>0.18402553554715947</c:v>
                </c:pt>
                <c:pt idx="36">
                  <c:v>0.18402553554715947</c:v>
                </c:pt>
                <c:pt idx="37">
                  <c:v>0.18402553554715947</c:v>
                </c:pt>
                <c:pt idx="38">
                  <c:v>0.18402553554715947</c:v>
                </c:pt>
                <c:pt idx="39">
                  <c:v>0.18402553554715947</c:v>
                </c:pt>
                <c:pt idx="40">
                  <c:v>0.18402553554715947</c:v>
                </c:pt>
                <c:pt idx="41">
                  <c:v>0.18402553554715947</c:v>
                </c:pt>
                <c:pt idx="42">
                  <c:v>0.18402553554715947</c:v>
                </c:pt>
                <c:pt idx="43">
                  <c:v>0.18402553554715947</c:v>
                </c:pt>
                <c:pt idx="44">
                  <c:v>0.18402553554715947</c:v>
                </c:pt>
                <c:pt idx="45">
                  <c:v>0.18402553554715947</c:v>
                </c:pt>
                <c:pt idx="46">
                  <c:v>0.18402553554715947</c:v>
                </c:pt>
                <c:pt idx="47">
                  <c:v>0.18402553554715947</c:v>
                </c:pt>
                <c:pt idx="48">
                  <c:v>0.18402553554715947</c:v>
                </c:pt>
                <c:pt idx="49">
                  <c:v>0.18402553554715947</c:v>
                </c:pt>
                <c:pt idx="50">
                  <c:v>0.18402553554715947</c:v>
                </c:pt>
                <c:pt idx="51">
                  <c:v>0.18402553554715947</c:v>
                </c:pt>
                <c:pt idx="52">
                  <c:v>0.18402553554715947</c:v>
                </c:pt>
                <c:pt idx="53">
                  <c:v>0.18402553554715947</c:v>
                </c:pt>
                <c:pt idx="54">
                  <c:v>0.18402553554715947</c:v>
                </c:pt>
                <c:pt idx="55">
                  <c:v>0.18402553554715947</c:v>
                </c:pt>
                <c:pt idx="56">
                  <c:v>0.18402553554715947</c:v>
                </c:pt>
                <c:pt idx="57">
                  <c:v>0.18402553554715947</c:v>
                </c:pt>
                <c:pt idx="58">
                  <c:v>0.18402553554715947</c:v>
                </c:pt>
                <c:pt idx="59">
                  <c:v>0.18402553554715947</c:v>
                </c:pt>
                <c:pt idx="60">
                  <c:v>0.18402553554715947</c:v>
                </c:pt>
                <c:pt idx="61">
                  <c:v>0.18402553554715947</c:v>
                </c:pt>
                <c:pt idx="62">
                  <c:v>0.18402553554715947</c:v>
                </c:pt>
                <c:pt idx="63">
                  <c:v>0.18402553554715947</c:v>
                </c:pt>
                <c:pt idx="64">
                  <c:v>0.18402553554715947</c:v>
                </c:pt>
                <c:pt idx="65">
                  <c:v>0.18402553554715947</c:v>
                </c:pt>
                <c:pt idx="66">
                  <c:v>0.18402553554715947</c:v>
                </c:pt>
                <c:pt idx="67">
                  <c:v>0.18402553554715947</c:v>
                </c:pt>
                <c:pt idx="68">
                  <c:v>0.18402553554715947</c:v>
                </c:pt>
                <c:pt idx="69">
                  <c:v>0.18402553554715947</c:v>
                </c:pt>
                <c:pt idx="70">
                  <c:v>0.18402553554715947</c:v>
                </c:pt>
                <c:pt idx="71">
                  <c:v>0.18402553554715947</c:v>
                </c:pt>
                <c:pt idx="72">
                  <c:v>0.18402553554715947</c:v>
                </c:pt>
                <c:pt idx="73">
                  <c:v>0.18402553554715947</c:v>
                </c:pt>
                <c:pt idx="74">
                  <c:v>0.18402553554715947</c:v>
                </c:pt>
                <c:pt idx="75">
                  <c:v>0.18402553554715947</c:v>
                </c:pt>
                <c:pt idx="76">
                  <c:v>0.18402553554715947</c:v>
                </c:pt>
                <c:pt idx="77">
                  <c:v>0.18402553554715947</c:v>
                </c:pt>
                <c:pt idx="78">
                  <c:v>0.18402553554715947</c:v>
                </c:pt>
                <c:pt idx="79">
                  <c:v>0.18402553554715947</c:v>
                </c:pt>
                <c:pt idx="80">
                  <c:v>0.18402553554715947</c:v>
                </c:pt>
                <c:pt idx="81">
                  <c:v>0.18402553554715947</c:v>
                </c:pt>
                <c:pt idx="82">
                  <c:v>0.18402553554715947</c:v>
                </c:pt>
                <c:pt idx="83">
                  <c:v>0.18402553554715947</c:v>
                </c:pt>
                <c:pt idx="84">
                  <c:v>0.18402553554715947</c:v>
                </c:pt>
                <c:pt idx="85">
                  <c:v>0.18402553554715947</c:v>
                </c:pt>
                <c:pt idx="86">
                  <c:v>0.18402553554715947</c:v>
                </c:pt>
                <c:pt idx="87">
                  <c:v>0.18402553554715947</c:v>
                </c:pt>
                <c:pt idx="88">
                  <c:v>0.18402553554715947</c:v>
                </c:pt>
                <c:pt idx="89">
                  <c:v>0.18402553554715947</c:v>
                </c:pt>
                <c:pt idx="90">
                  <c:v>0.18402553554715947</c:v>
                </c:pt>
                <c:pt idx="91">
                  <c:v>0.18402553554715947</c:v>
                </c:pt>
                <c:pt idx="92">
                  <c:v>0.18402553554715947</c:v>
                </c:pt>
                <c:pt idx="93">
                  <c:v>0.18402553554715947</c:v>
                </c:pt>
                <c:pt idx="94">
                  <c:v>0.18402553554715947</c:v>
                </c:pt>
                <c:pt idx="95">
                  <c:v>0.18402553554715947</c:v>
                </c:pt>
                <c:pt idx="96">
                  <c:v>0.18402553554715947</c:v>
                </c:pt>
                <c:pt idx="97">
                  <c:v>0.18402553554715947</c:v>
                </c:pt>
                <c:pt idx="98">
                  <c:v>0.18402553554715947</c:v>
                </c:pt>
                <c:pt idx="99">
                  <c:v>0.18402553554715947</c:v>
                </c:pt>
                <c:pt idx="100">
                  <c:v>0.18402553554715947</c:v>
                </c:pt>
                <c:pt idx="101">
                  <c:v>0.18402553554715947</c:v>
                </c:pt>
                <c:pt idx="102">
                  <c:v>0.18402553554715947</c:v>
                </c:pt>
                <c:pt idx="103">
                  <c:v>0.18402553554715947</c:v>
                </c:pt>
                <c:pt idx="104">
                  <c:v>0.18402553554715947</c:v>
                </c:pt>
                <c:pt idx="105">
                  <c:v>0.18402553554715947</c:v>
                </c:pt>
                <c:pt idx="106">
                  <c:v>0.18402553554715947</c:v>
                </c:pt>
                <c:pt idx="107">
                  <c:v>0.18402553554715947</c:v>
                </c:pt>
                <c:pt idx="108">
                  <c:v>0.18402553554715947</c:v>
                </c:pt>
                <c:pt idx="109">
                  <c:v>0.18402553554715947</c:v>
                </c:pt>
                <c:pt idx="110">
                  <c:v>0.18402553554715947</c:v>
                </c:pt>
                <c:pt idx="111">
                  <c:v>0.18402553554715947</c:v>
                </c:pt>
                <c:pt idx="112">
                  <c:v>0.18402553554715947</c:v>
                </c:pt>
                <c:pt idx="113">
                  <c:v>0.18402553554715947</c:v>
                </c:pt>
                <c:pt idx="114">
                  <c:v>0.18402553554715947</c:v>
                </c:pt>
                <c:pt idx="115">
                  <c:v>0.18402553554715947</c:v>
                </c:pt>
                <c:pt idx="116">
                  <c:v>0.18402553554715947</c:v>
                </c:pt>
                <c:pt idx="117">
                  <c:v>0.18402553554715947</c:v>
                </c:pt>
                <c:pt idx="118">
                  <c:v>0.18402553554715947</c:v>
                </c:pt>
                <c:pt idx="119">
                  <c:v>0.18402553554715947</c:v>
                </c:pt>
                <c:pt idx="120">
                  <c:v>0.18402553554715947</c:v>
                </c:pt>
                <c:pt idx="121">
                  <c:v>0.18402553554715947</c:v>
                </c:pt>
                <c:pt idx="122">
                  <c:v>0.18402553554715947</c:v>
                </c:pt>
                <c:pt idx="123">
                  <c:v>0.18402553554715947</c:v>
                </c:pt>
                <c:pt idx="124">
                  <c:v>0.18402553554715947</c:v>
                </c:pt>
                <c:pt idx="125">
                  <c:v>0.18402553554715947</c:v>
                </c:pt>
                <c:pt idx="126">
                  <c:v>0.18402553554715947</c:v>
                </c:pt>
                <c:pt idx="127">
                  <c:v>0.18402553554715947</c:v>
                </c:pt>
                <c:pt idx="128">
                  <c:v>0.18402553554715947</c:v>
                </c:pt>
                <c:pt idx="129">
                  <c:v>0.18402553554715947</c:v>
                </c:pt>
                <c:pt idx="130">
                  <c:v>0.18402553554715947</c:v>
                </c:pt>
                <c:pt idx="131">
                  <c:v>0.18402553554715947</c:v>
                </c:pt>
                <c:pt idx="132">
                  <c:v>0.18402553554715947</c:v>
                </c:pt>
                <c:pt idx="133">
                  <c:v>0.18402553554715947</c:v>
                </c:pt>
                <c:pt idx="134">
                  <c:v>0.18402553554715947</c:v>
                </c:pt>
                <c:pt idx="135">
                  <c:v>0.18402553554715947</c:v>
                </c:pt>
                <c:pt idx="136">
                  <c:v>0.18402553554715947</c:v>
                </c:pt>
                <c:pt idx="137">
                  <c:v>0.18402553554715947</c:v>
                </c:pt>
                <c:pt idx="138">
                  <c:v>0.18402553554715947</c:v>
                </c:pt>
                <c:pt idx="139">
                  <c:v>0.18402553554715947</c:v>
                </c:pt>
                <c:pt idx="140">
                  <c:v>0.18402553554715947</c:v>
                </c:pt>
                <c:pt idx="141">
                  <c:v>0.18402553554715947</c:v>
                </c:pt>
                <c:pt idx="142">
                  <c:v>0.18402553554715947</c:v>
                </c:pt>
                <c:pt idx="143">
                  <c:v>0.18402553554715947</c:v>
                </c:pt>
                <c:pt idx="144">
                  <c:v>0.18402553554715947</c:v>
                </c:pt>
                <c:pt idx="145">
                  <c:v>0.18402553554715947</c:v>
                </c:pt>
                <c:pt idx="146">
                  <c:v>0.18402553554715947</c:v>
                </c:pt>
                <c:pt idx="147">
                  <c:v>0.18402553554715947</c:v>
                </c:pt>
                <c:pt idx="148">
                  <c:v>0.18402553554715947</c:v>
                </c:pt>
                <c:pt idx="149">
                  <c:v>0.18402553554715947</c:v>
                </c:pt>
                <c:pt idx="150">
                  <c:v>0.18402553554715947</c:v>
                </c:pt>
                <c:pt idx="151">
                  <c:v>0.18402553554715947</c:v>
                </c:pt>
                <c:pt idx="152">
                  <c:v>0.18402553554715947</c:v>
                </c:pt>
                <c:pt idx="153">
                  <c:v>0.18402553554715947</c:v>
                </c:pt>
                <c:pt idx="154">
                  <c:v>0.18402553554715947</c:v>
                </c:pt>
                <c:pt idx="155">
                  <c:v>0.18402553554715947</c:v>
                </c:pt>
                <c:pt idx="156">
                  <c:v>0.18402553554715947</c:v>
                </c:pt>
                <c:pt idx="157">
                  <c:v>0.18402553554715947</c:v>
                </c:pt>
                <c:pt idx="158">
                  <c:v>0.18402553554715947</c:v>
                </c:pt>
                <c:pt idx="159">
                  <c:v>0.18402553554715947</c:v>
                </c:pt>
                <c:pt idx="160">
                  <c:v>0.18402553554715947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ClustersTimeSeries!$BE$3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ClustersTimeSeries!$BE$4:$BE$164</c:f>
              <c:numCache>
                <c:formatCode>0.00</c:formatCode>
                <c:ptCount val="161"/>
                <c:pt idx="0">
                  <c:v>0.10568611821809962</c:v>
                </c:pt>
                <c:pt idx="1">
                  <c:v>0.10568611821809962</c:v>
                </c:pt>
                <c:pt idx="2">
                  <c:v>0.10568611821809962</c:v>
                </c:pt>
                <c:pt idx="3">
                  <c:v>0.10568611821809962</c:v>
                </c:pt>
                <c:pt idx="4">
                  <c:v>0.10568611821809962</c:v>
                </c:pt>
                <c:pt idx="5">
                  <c:v>0.10568611821809962</c:v>
                </c:pt>
                <c:pt idx="6">
                  <c:v>0.10568611821809962</c:v>
                </c:pt>
                <c:pt idx="7">
                  <c:v>0.10568611821809962</c:v>
                </c:pt>
                <c:pt idx="8">
                  <c:v>0.10568611821809962</c:v>
                </c:pt>
                <c:pt idx="9">
                  <c:v>0.10568611821809962</c:v>
                </c:pt>
                <c:pt idx="10">
                  <c:v>0.10568611821809962</c:v>
                </c:pt>
                <c:pt idx="11">
                  <c:v>0.10568611821809962</c:v>
                </c:pt>
                <c:pt idx="12">
                  <c:v>0.10568611821809962</c:v>
                </c:pt>
                <c:pt idx="13">
                  <c:v>0.10568611821809962</c:v>
                </c:pt>
                <c:pt idx="14">
                  <c:v>0.10568611821809962</c:v>
                </c:pt>
                <c:pt idx="15">
                  <c:v>0.10568611821809962</c:v>
                </c:pt>
                <c:pt idx="16">
                  <c:v>0.10568611821809962</c:v>
                </c:pt>
                <c:pt idx="17">
                  <c:v>0.10568611821809962</c:v>
                </c:pt>
                <c:pt idx="18">
                  <c:v>0.10568611821809962</c:v>
                </c:pt>
                <c:pt idx="19">
                  <c:v>0.10568611821809962</c:v>
                </c:pt>
                <c:pt idx="20">
                  <c:v>0.10568611821809962</c:v>
                </c:pt>
                <c:pt idx="21">
                  <c:v>0.10568611821809962</c:v>
                </c:pt>
                <c:pt idx="22">
                  <c:v>0.10568611821809962</c:v>
                </c:pt>
                <c:pt idx="23">
                  <c:v>0.10568611821809962</c:v>
                </c:pt>
                <c:pt idx="24">
                  <c:v>0.10568611821809962</c:v>
                </c:pt>
                <c:pt idx="25">
                  <c:v>0.10568611821809962</c:v>
                </c:pt>
                <c:pt idx="26">
                  <c:v>0.10568611821809962</c:v>
                </c:pt>
                <c:pt idx="27">
                  <c:v>0.10568611821809962</c:v>
                </c:pt>
                <c:pt idx="28">
                  <c:v>0.10568611821809962</c:v>
                </c:pt>
                <c:pt idx="29">
                  <c:v>0.10568611821809962</c:v>
                </c:pt>
                <c:pt idx="30">
                  <c:v>0.10568611821809962</c:v>
                </c:pt>
                <c:pt idx="31">
                  <c:v>0.10568611821809962</c:v>
                </c:pt>
                <c:pt idx="32">
                  <c:v>0.10568611821809962</c:v>
                </c:pt>
                <c:pt idx="33">
                  <c:v>0.10568611821809962</c:v>
                </c:pt>
                <c:pt idx="34">
                  <c:v>0.10568611821809962</c:v>
                </c:pt>
                <c:pt idx="35">
                  <c:v>0.10568611821809962</c:v>
                </c:pt>
                <c:pt idx="36">
                  <c:v>0.10568611821809962</c:v>
                </c:pt>
                <c:pt idx="37">
                  <c:v>0.10568611821809962</c:v>
                </c:pt>
                <c:pt idx="38">
                  <c:v>0.10568611821809962</c:v>
                </c:pt>
                <c:pt idx="39">
                  <c:v>0.10568611821809962</c:v>
                </c:pt>
                <c:pt idx="40">
                  <c:v>0.10568611821809962</c:v>
                </c:pt>
                <c:pt idx="41">
                  <c:v>0.10568611821809962</c:v>
                </c:pt>
                <c:pt idx="42">
                  <c:v>0.10568611821809962</c:v>
                </c:pt>
                <c:pt idx="43">
                  <c:v>0.10568611821809962</c:v>
                </c:pt>
                <c:pt idx="44">
                  <c:v>0.10568611821809962</c:v>
                </c:pt>
                <c:pt idx="45">
                  <c:v>0.10568611821809962</c:v>
                </c:pt>
                <c:pt idx="46">
                  <c:v>0.10568611821809962</c:v>
                </c:pt>
                <c:pt idx="47">
                  <c:v>0.10568611821809962</c:v>
                </c:pt>
                <c:pt idx="48">
                  <c:v>0.10568611821809962</c:v>
                </c:pt>
                <c:pt idx="49">
                  <c:v>0.10568611821809962</c:v>
                </c:pt>
                <c:pt idx="50">
                  <c:v>0.10568611821809962</c:v>
                </c:pt>
                <c:pt idx="51">
                  <c:v>0.10568611821809962</c:v>
                </c:pt>
                <c:pt idx="52">
                  <c:v>0.10568611821809962</c:v>
                </c:pt>
                <c:pt idx="53">
                  <c:v>0.10568611821809962</c:v>
                </c:pt>
                <c:pt idx="54">
                  <c:v>0.10568611821809962</c:v>
                </c:pt>
                <c:pt idx="55">
                  <c:v>0.10568611821809962</c:v>
                </c:pt>
                <c:pt idx="56">
                  <c:v>0.10568611821809962</c:v>
                </c:pt>
                <c:pt idx="57">
                  <c:v>0.10568611821809962</c:v>
                </c:pt>
                <c:pt idx="58">
                  <c:v>0.10568611821809962</c:v>
                </c:pt>
                <c:pt idx="59">
                  <c:v>0.10568611821809962</c:v>
                </c:pt>
                <c:pt idx="60">
                  <c:v>0.10568611821809962</c:v>
                </c:pt>
                <c:pt idx="61">
                  <c:v>0.10568611821809962</c:v>
                </c:pt>
                <c:pt idx="62">
                  <c:v>0.10568611821809962</c:v>
                </c:pt>
                <c:pt idx="63">
                  <c:v>0.10568611821809962</c:v>
                </c:pt>
                <c:pt idx="64">
                  <c:v>0.10568611821809962</c:v>
                </c:pt>
                <c:pt idx="65">
                  <c:v>0.10568611821809962</c:v>
                </c:pt>
                <c:pt idx="66">
                  <c:v>0.10568611821809962</c:v>
                </c:pt>
                <c:pt idx="67">
                  <c:v>0.10568611821809962</c:v>
                </c:pt>
                <c:pt idx="68">
                  <c:v>0.10568611821809962</c:v>
                </c:pt>
                <c:pt idx="69">
                  <c:v>0.10568611821809962</c:v>
                </c:pt>
                <c:pt idx="70">
                  <c:v>0.10568611821809962</c:v>
                </c:pt>
                <c:pt idx="71">
                  <c:v>0.10568611821809962</c:v>
                </c:pt>
                <c:pt idx="72">
                  <c:v>0.10568611821809962</c:v>
                </c:pt>
                <c:pt idx="73">
                  <c:v>0.10568611821809962</c:v>
                </c:pt>
                <c:pt idx="74">
                  <c:v>0.10568611821809962</c:v>
                </c:pt>
                <c:pt idx="75">
                  <c:v>0.10568611821809962</c:v>
                </c:pt>
                <c:pt idx="76">
                  <c:v>0.10568611821809962</c:v>
                </c:pt>
                <c:pt idx="77">
                  <c:v>0.10568611821809962</c:v>
                </c:pt>
                <c:pt idx="78">
                  <c:v>0.10568611821809962</c:v>
                </c:pt>
                <c:pt idx="79">
                  <c:v>0.10568611821809962</c:v>
                </c:pt>
                <c:pt idx="80">
                  <c:v>0.10568611821809962</c:v>
                </c:pt>
                <c:pt idx="81">
                  <c:v>0.10568611821809962</c:v>
                </c:pt>
                <c:pt idx="82">
                  <c:v>0.10568611821809962</c:v>
                </c:pt>
                <c:pt idx="83">
                  <c:v>0.10568611821809962</c:v>
                </c:pt>
                <c:pt idx="84">
                  <c:v>0.10568611821809962</c:v>
                </c:pt>
                <c:pt idx="85">
                  <c:v>0.10568611821809962</c:v>
                </c:pt>
                <c:pt idx="86">
                  <c:v>0.10568611821809962</c:v>
                </c:pt>
                <c:pt idx="87">
                  <c:v>0.10568611821809962</c:v>
                </c:pt>
                <c:pt idx="88">
                  <c:v>0.10568611821809962</c:v>
                </c:pt>
                <c:pt idx="89">
                  <c:v>0.10568611821809962</c:v>
                </c:pt>
                <c:pt idx="90">
                  <c:v>0.10568611821809962</c:v>
                </c:pt>
                <c:pt idx="91">
                  <c:v>0.10568611821809962</c:v>
                </c:pt>
                <c:pt idx="92">
                  <c:v>0.10568611821809962</c:v>
                </c:pt>
                <c:pt idx="93">
                  <c:v>0.10568611821809962</c:v>
                </c:pt>
                <c:pt idx="94">
                  <c:v>0.10568611821809962</c:v>
                </c:pt>
                <c:pt idx="95">
                  <c:v>0.10568611821809962</c:v>
                </c:pt>
                <c:pt idx="96">
                  <c:v>0.10568611821809962</c:v>
                </c:pt>
                <c:pt idx="97">
                  <c:v>0.10568611821809962</c:v>
                </c:pt>
                <c:pt idx="98">
                  <c:v>0.10568611821809962</c:v>
                </c:pt>
                <c:pt idx="99">
                  <c:v>0.10568611821809962</c:v>
                </c:pt>
                <c:pt idx="100">
                  <c:v>0.10568611821809962</c:v>
                </c:pt>
                <c:pt idx="101">
                  <c:v>0.10568611821809962</c:v>
                </c:pt>
                <c:pt idx="102">
                  <c:v>0.10568611821809962</c:v>
                </c:pt>
                <c:pt idx="103">
                  <c:v>0.10568611821809962</c:v>
                </c:pt>
                <c:pt idx="104">
                  <c:v>0.10568611821809962</c:v>
                </c:pt>
                <c:pt idx="105">
                  <c:v>0.10568611821809962</c:v>
                </c:pt>
                <c:pt idx="106">
                  <c:v>0.10568611821809962</c:v>
                </c:pt>
                <c:pt idx="107">
                  <c:v>0.10568611821809962</c:v>
                </c:pt>
                <c:pt idx="108">
                  <c:v>0.10568611821809962</c:v>
                </c:pt>
                <c:pt idx="109">
                  <c:v>0.10568611821809962</c:v>
                </c:pt>
                <c:pt idx="110">
                  <c:v>0.10568611821809962</c:v>
                </c:pt>
                <c:pt idx="111">
                  <c:v>0.10568611821809962</c:v>
                </c:pt>
                <c:pt idx="112">
                  <c:v>0.10568611821809962</c:v>
                </c:pt>
                <c:pt idx="113">
                  <c:v>0.10568611821809962</c:v>
                </c:pt>
                <c:pt idx="114">
                  <c:v>0.10568611821809962</c:v>
                </c:pt>
                <c:pt idx="115">
                  <c:v>0.10568611821809962</c:v>
                </c:pt>
                <c:pt idx="116">
                  <c:v>0.10568611821809962</c:v>
                </c:pt>
                <c:pt idx="117">
                  <c:v>0.10568611821809962</c:v>
                </c:pt>
                <c:pt idx="118">
                  <c:v>0.10568611821809962</c:v>
                </c:pt>
                <c:pt idx="119">
                  <c:v>0.10568611821809962</c:v>
                </c:pt>
                <c:pt idx="120">
                  <c:v>0.10568611821809962</c:v>
                </c:pt>
                <c:pt idx="121">
                  <c:v>0.10568611821809962</c:v>
                </c:pt>
                <c:pt idx="122">
                  <c:v>0.10568611821809962</c:v>
                </c:pt>
                <c:pt idx="123">
                  <c:v>0.10568611821809962</c:v>
                </c:pt>
                <c:pt idx="124">
                  <c:v>0.10568611821809962</c:v>
                </c:pt>
                <c:pt idx="125">
                  <c:v>0.10568611821809962</c:v>
                </c:pt>
                <c:pt idx="126">
                  <c:v>0.10568611821809962</c:v>
                </c:pt>
                <c:pt idx="127">
                  <c:v>0.10568611821809962</c:v>
                </c:pt>
                <c:pt idx="128">
                  <c:v>0.10568611821809962</c:v>
                </c:pt>
                <c:pt idx="129">
                  <c:v>0.10568611821809962</c:v>
                </c:pt>
                <c:pt idx="130">
                  <c:v>0.10568611821809962</c:v>
                </c:pt>
                <c:pt idx="131">
                  <c:v>0.10568611821809962</c:v>
                </c:pt>
                <c:pt idx="132">
                  <c:v>0.10568611821809962</c:v>
                </c:pt>
                <c:pt idx="133">
                  <c:v>0.10568611821809962</c:v>
                </c:pt>
                <c:pt idx="134">
                  <c:v>0.10568611821809962</c:v>
                </c:pt>
                <c:pt idx="135">
                  <c:v>0.10568611821809962</c:v>
                </c:pt>
                <c:pt idx="136">
                  <c:v>0.10568611821809962</c:v>
                </c:pt>
                <c:pt idx="137">
                  <c:v>0.10568611821809962</c:v>
                </c:pt>
                <c:pt idx="138">
                  <c:v>0.10568611821809962</c:v>
                </c:pt>
                <c:pt idx="139">
                  <c:v>0.10568611821809962</c:v>
                </c:pt>
                <c:pt idx="140">
                  <c:v>0.10568611821809962</c:v>
                </c:pt>
                <c:pt idx="141">
                  <c:v>0.10568611821809962</c:v>
                </c:pt>
                <c:pt idx="142">
                  <c:v>0.10568611821809962</c:v>
                </c:pt>
                <c:pt idx="143">
                  <c:v>0.10568611821809962</c:v>
                </c:pt>
                <c:pt idx="144">
                  <c:v>0.10568611821809962</c:v>
                </c:pt>
                <c:pt idx="145">
                  <c:v>0.10568611821809962</c:v>
                </c:pt>
                <c:pt idx="146">
                  <c:v>0.10568611821809962</c:v>
                </c:pt>
                <c:pt idx="147">
                  <c:v>0.10568611821809962</c:v>
                </c:pt>
                <c:pt idx="148">
                  <c:v>0.10568611821809962</c:v>
                </c:pt>
                <c:pt idx="149">
                  <c:v>0.10568611821809962</c:v>
                </c:pt>
                <c:pt idx="150">
                  <c:v>0.10568611821809962</c:v>
                </c:pt>
                <c:pt idx="151">
                  <c:v>0.10568611821809962</c:v>
                </c:pt>
                <c:pt idx="152">
                  <c:v>0.10568611821809962</c:v>
                </c:pt>
                <c:pt idx="153">
                  <c:v>0.10568611821809962</c:v>
                </c:pt>
                <c:pt idx="154">
                  <c:v>0.10568611821809962</c:v>
                </c:pt>
                <c:pt idx="155">
                  <c:v>0.10568611821809962</c:v>
                </c:pt>
                <c:pt idx="156">
                  <c:v>0.10568611821809962</c:v>
                </c:pt>
                <c:pt idx="157">
                  <c:v>0.10568611821809962</c:v>
                </c:pt>
                <c:pt idx="158">
                  <c:v>0.10568611821809962</c:v>
                </c:pt>
                <c:pt idx="159">
                  <c:v>0.10568611821809962</c:v>
                </c:pt>
                <c:pt idx="160">
                  <c:v>0.10568611821809962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99808"/>
        <c:axId val="190803336"/>
      </c:lineChart>
      <c:dateAx>
        <c:axId val="19079980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333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333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79980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ClustersTimeSeries!$BF$3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ClustersTimeSeries!$BF$4:$BF$164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ClustersTimeSeries!$BG$3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ClustersTimeSeries!$BG$4:$BG$164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ClustersTimeSeries!$BH$3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ClustersTimeSeries!$BH$4:$BH$164</c:f>
              <c:numCache>
                <c:formatCode>0.00</c:formatCode>
                <c:ptCount val="161"/>
                <c:pt idx="0">
                  <c:v>7.4560707637154028E-2</c:v>
                </c:pt>
                <c:pt idx="1">
                  <c:v>7.4560707637154028E-2</c:v>
                </c:pt>
                <c:pt idx="2">
                  <c:v>7.4560707637154028E-2</c:v>
                </c:pt>
                <c:pt idx="3">
                  <c:v>7.4560707637154028E-2</c:v>
                </c:pt>
                <c:pt idx="4">
                  <c:v>7.4560707637154028E-2</c:v>
                </c:pt>
                <c:pt idx="5">
                  <c:v>7.4560707637154028E-2</c:v>
                </c:pt>
                <c:pt idx="6">
                  <c:v>7.4560707637154028E-2</c:v>
                </c:pt>
                <c:pt idx="7">
                  <c:v>7.4560707637154028E-2</c:v>
                </c:pt>
                <c:pt idx="8">
                  <c:v>7.4560707637154028E-2</c:v>
                </c:pt>
                <c:pt idx="9">
                  <c:v>7.4560707637154028E-2</c:v>
                </c:pt>
                <c:pt idx="10">
                  <c:v>7.4560707637154028E-2</c:v>
                </c:pt>
                <c:pt idx="11">
                  <c:v>7.4560707637154028E-2</c:v>
                </c:pt>
                <c:pt idx="12">
                  <c:v>7.4560707637154028E-2</c:v>
                </c:pt>
                <c:pt idx="13">
                  <c:v>7.4560707637154028E-2</c:v>
                </c:pt>
                <c:pt idx="14">
                  <c:v>7.4560707637154028E-2</c:v>
                </c:pt>
                <c:pt idx="15">
                  <c:v>7.4560707637154028E-2</c:v>
                </c:pt>
                <c:pt idx="16">
                  <c:v>7.4560707637154028E-2</c:v>
                </c:pt>
                <c:pt idx="17">
                  <c:v>7.4560707637154028E-2</c:v>
                </c:pt>
                <c:pt idx="18">
                  <c:v>7.4560707637154028E-2</c:v>
                </c:pt>
                <c:pt idx="19">
                  <c:v>7.4560707637154028E-2</c:v>
                </c:pt>
                <c:pt idx="20">
                  <c:v>7.4560707637154028E-2</c:v>
                </c:pt>
                <c:pt idx="21">
                  <c:v>7.4560707637154028E-2</c:v>
                </c:pt>
                <c:pt idx="22">
                  <c:v>7.4560707637154028E-2</c:v>
                </c:pt>
                <c:pt idx="23">
                  <c:v>7.4560707637154028E-2</c:v>
                </c:pt>
                <c:pt idx="24">
                  <c:v>7.4560707637154028E-2</c:v>
                </c:pt>
                <c:pt idx="25">
                  <c:v>7.4560707637154028E-2</c:v>
                </c:pt>
                <c:pt idx="26">
                  <c:v>7.4560707637154028E-2</c:v>
                </c:pt>
                <c:pt idx="27">
                  <c:v>7.4560707637154028E-2</c:v>
                </c:pt>
                <c:pt idx="28">
                  <c:v>7.4560707637154028E-2</c:v>
                </c:pt>
                <c:pt idx="29">
                  <c:v>7.4560707637154028E-2</c:v>
                </c:pt>
                <c:pt idx="30">
                  <c:v>7.4560707637154028E-2</c:v>
                </c:pt>
                <c:pt idx="31">
                  <c:v>7.4560707637154028E-2</c:v>
                </c:pt>
                <c:pt idx="32">
                  <c:v>7.4560707637154028E-2</c:v>
                </c:pt>
                <c:pt idx="33">
                  <c:v>7.4560707637154028E-2</c:v>
                </c:pt>
                <c:pt idx="34">
                  <c:v>7.4560707637154028E-2</c:v>
                </c:pt>
                <c:pt idx="35">
                  <c:v>7.4560707637154028E-2</c:v>
                </c:pt>
                <c:pt idx="36">
                  <c:v>7.4560707637154028E-2</c:v>
                </c:pt>
                <c:pt idx="37">
                  <c:v>7.4560707637154028E-2</c:v>
                </c:pt>
                <c:pt idx="38">
                  <c:v>7.4560707637154028E-2</c:v>
                </c:pt>
                <c:pt idx="39">
                  <c:v>7.4560707637154028E-2</c:v>
                </c:pt>
                <c:pt idx="40">
                  <c:v>7.4560707637154028E-2</c:v>
                </c:pt>
                <c:pt idx="41">
                  <c:v>7.4560707637154028E-2</c:v>
                </c:pt>
                <c:pt idx="42">
                  <c:v>7.4560707637154028E-2</c:v>
                </c:pt>
                <c:pt idx="43">
                  <c:v>7.4560707637154028E-2</c:v>
                </c:pt>
                <c:pt idx="44">
                  <c:v>7.4560707637154028E-2</c:v>
                </c:pt>
                <c:pt idx="45">
                  <c:v>7.4560707637154028E-2</c:v>
                </c:pt>
                <c:pt idx="46">
                  <c:v>7.4560707637154028E-2</c:v>
                </c:pt>
                <c:pt idx="47">
                  <c:v>7.4560707637154028E-2</c:v>
                </c:pt>
                <c:pt idx="48">
                  <c:v>7.4560707637154028E-2</c:v>
                </c:pt>
                <c:pt idx="49">
                  <c:v>7.4560707637154028E-2</c:v>
                </c:pt>
                <c:pt idx="50">
                  <c:v>7.4560707637154028E-2</c:v>
                </c:pt>
                <c:pt idx="51">
                  <c:v>7.4560707637154028E-2</c:v>
                </c:pt>
                <c:pt idx="52">
                  <c:v>7.4560707637154028E-2</c:v>
                </c:pt>
                <c:pt idx="53">
                  <c:v>7.4560707637154028E-2</c:v>
                </c:pt>
                <c:pt idx="54">
                  <c:v>7.4560707637154028E-2</c:v>
                </c:pt>
                <c:pt idx="55">
                  <c:v>7.4560707637154028E-2</c:v>
                </c:pt>
                <c:pt idx="56">
                  <c:v>7.4560707637154028E-2</c:v>
                </c:pt>
                <c:pt idx="57">
                  <c:v>7.4560707637154028E-2</c:v>
                </c:pt>
                <c:pt idx="58">
                  <c:v>7.4560707637154028E-2</c:v>
                </c:pt>
                <c:pt idx="59">
                  <c:v>7.4560707637154028E-2</c:v>
                </c:pt>
                <c:pt idx="60">
                  <c:v>7.4560707637154028E-2</c:v>
                </c:pt>
                <c:pt idx="61">
                  <c:v>7.4560707637154028E-2</c:v>
                </c:pt>
                <c:pt idx="62">
                  <c:v>7.4560707637154028E-2</c:v>
                </c:pt>
                <c:pt idx="63">
                  <c:v>7.4560707637154028E-2</c:v>
                </c:pt>
                <c:pt idx="64">
                  <c:v>7.4560707637154028E-2</c:v>
                </c:pt>
                <c:pt idx="65">
                  <c:v>7.4560707637154028E-2</c:v>
                </c:pt>
                <c:pt idx="66">
                  <c:v>7.4560707637154028E-2</c:v>
                </c:pt>
                <c:pt idx="67">
                  <c:v>7.4560707637154028E-2</c:v>
                </c:pt>
                <c:pt idx="68">
                  <c:v>7.4560707637154028E-2</c:v>
                </c:pt>
                <c:pt idx="69">
                  <c:v>7.4560707637154028E-2</c:v>
                </c:pt>
                <c:pt idx="70">
                  <c:v>7.4560707637154028E-2</c:v>
                </c:pt>
                <c:pt idx="71">
                  <c:v>7.4560707637154028E-2</c:v>
                </c:pt>
                <c:pt idx="72">
                  <c:v>7.4560707637154028E-2</c:v>
                </c:pt>
                <c:pt idx="73">
                  <c:v>7.4560707637154028E-2</c:v>
                </c:pt>
                <c:pt idx="74">
                  <c:v>7.4560707637154028E-2</c:v>
                </c:pt>
                <c:pt idx="75">
                  <c:v>7.4560707637154028E-2</c:v>
                </c:pt>
                <c:pt idx="76">
                  <c:v>7.4560707637154028E-2</c:v>
                </c:pt>
                <c:pt idx="77">
                  <c:v>7.4560707637154028E-2</c:v>
                </c:pt>
                <c:pt idx="78">
                  <c:v>7.4560707637154028E-2</c:v>
                </c:pt>
                <c:pt idx="79">
                  <c:v>7.4560707637154028E-2</c:v>
                </c:pt>
                <c:pt idx="80">
                  <c:v>7.4560707637154028E-2</c:v>
                </c:pt>
                <c:pt idx="81">
                  <c:v>7.4560707637154028E-2</c:v>
                </c:pt>
                <c:pt idx="82">
                  <c:v>7.4560707637154028E-2</c:v>
                </c:pt>
                <c:pt idx="83">
                  <c:v>7.4560707637154028E-2</c:v>
                </c:pt>
                <c:pt idx="84">
                  <c:v>7.4560707637154028E-2</c:v>
                </c:pt>
                <c:pt idx="85">
                  <c:v>7.4560707637154028E-2</c:v>
                </c:pt>
                <c:pt idx="86">
                  <c:v>7.4560707637154028E-2</c:v>
                </c:pt>
                <c:pt idx="87">
                  <c:v>7.4560707637154028E-2</c:v>
                </c:pt>
                <c:pt idx="88">
                  <c:v>7.4560707637154028E-2</c:v>
                </c:pt>
                <c:pt idx="89">
                  <c:v>7.4560707637154028E-2</c:v>
                </c:pt>
                <c:pt idx="90">
                  <c:v>7.4560707637154028E-2</c:v>
                </c:pt>
                <c:pt idx="91">
                  <c:v>7.4560707637154028E-2</c:v>
                </c:pt>
                <c:pt idx="92">
                  <c:v>7.4560707637154028E-2</c:v>
                </c:pt>
                <c:pt idx="93">
                  <c:v>7.4560707637154028E-2</c:v>
                </c:pt>
                <c:pt idx="94">
                  <c:v>7.4560707637154028E-2</c:v>
                </c:pt>
                <c:pt idx="95">
                  <c:v>7.4560707637154028E-2</c:v>
                </c:pt>
                <c:pt idx="96">
                  <c:v>7.4560707637154028E-2</c:v>
                </c:pt>
                <c:pt idx="97">
                  <c:v>7.4560707637154028E-2</c:v>
                </c:pt>
                <c:pt idx="98">
                  <c:v>7.4560707637154028E-2</c:v>
                </c:pt>
                <c:pt idx="99">
                  <c:v>7.4560707637154028E-2</c:v>
                </c:pt>
                <c:pt idx="100">
                  <c:v>7.4560707637154028E-2</c:v>
                </c:pt>
                <c:pt idx="101">
                  <c:v>7.4560707637154028E-2</c:v>
                </c:pt>
                <c:pt idx="102">
                  <c:v>7.4560707637154028E-2</c:v>
                </c:pt>
                <c:pt idx="103">
                  <c:v>7.4560707637154028E-2</c:v>
                </c:pt>
                <c:pt idx="104">
                  <c:v>7.4560707637154028E-2</c:v>
                </c:pt>
                <c:pt idx="105">
                  <c:v>7.4560707637154028E-2</c:v>
                </c:pt>
                <c:pt idx="106">
                  <c:v>7.4560707637154028E-2</c:v>
                </c:pt>
                <c:pt idx="107">
                  <c:v>7.4560707637154028E-2</c:v>
                </c:pt>
                <c:pt idx="108">
                  <c:v>7.4560707637154028E-2</c:v>
                </c:pt>
                <c:pt idx="109">
                  <c:v>7.4560707637154028E-2</c:v>
                </c:pt>
                <c:pt idx="110">
                  <c:v>7.4560707637154028E-2</c:v>
                </c:pt>
                <c:pt idx="111">
                  <c:v>7.4560707637154028E-2</c:v>
                </c:pt>
                <c:pt idx="112">
                  <c:v>7.4560707637154028E-2</c:v>
                </c:pt>
                <c:pt idx="113">
                  <c:v>7.4560707637154028E-2</c:v>
                </c:pt>
                <c:pt idx="114">
                  <c:v>7.4560707637154028E-2</c:v>
                </c:pt>
                <c:pt idx="115">
                  <c:v>7.4560707637154028E-2</c:v>
                </c:pt>
                <c:pt idx="116">
                  <c:v>7.4560707637154028E-2</c:v>
                </c:pt>
                <c:pt idx="117">
                  <c:v>7.4560707637154028E-2</c:v>
                </c:pt>
                <c:pt idx="118">
                  <c:v>7.4560707637154028E-2</c:v>
                </c:pt>
                <c:pt idx="119">
                  <c:v>7.4560707637154028E-2</c:v>
                </c:pt>
                <c:pt idx="120">
                  <c:v>7.4560707637154028E-2</c:v>
                </c:pt>
                <c:pt idx="121">
                  <c:v>7.4560707637154028E-2</c:v>
                </c:pt>
                <c:pt idx="122">
                  <c:v>7.4560707637154028E-2</c:v>
                </c:pt>
                <c:pt idx="123">
                  <c:v>7.4560707637154028E-2</c:v>
                </c:pt>
                <c:pt idx="124">
                  <c:v>7.4560707637154028E-2</c:v>
                </c:pt>
                <c:pt idx="125">
                  <c:v>7.4560707637154028E-2</c:v>
                </c:pt>
                <c:pt idx="126">
                  <c:v>7.4560707637154028E-2</c:v>
                </c:pt>
                <c:pt idx="127">
                  <c:v>7.4560707637154028E-2</c:v>
                </c:pt>
                <c:pt idx="128">
                  <c:v>7.4560707637154028E-2</c:v>
                </c:pt>
                <c:pt idx="129">
                  <c:v>7.4560707637154028E-2</c:v>
                </c:pt>
                <c:pt idx="130">
                  <c:v>7.4560707637154028E-2</c:v>
                </c:pt>
                <c:pt idx="131">
                  <c:v>7.4560707637154028E-2</c:v>
                </c:pt>
                <c:pt idx="132">
                  <c:v>7.4560707637154028E-2</c:v>
                </c:pt>
                <c:pt idx="133">
                  <c:v>7.4560707637154028E-2</c:v>
                </c:pt>
                <c:pt idx="134">
                  <c:v>7.4560707637154028E-2</c:v>
                </c:pt>
                <c:pt idx="135">
                  <c:v>7.4560707637154028E-2</c:v>
                </c:pt>
                <c:pt idx="136">
                  <c:v>7.4560707637154028E-2</c:v>
                </c:pt>
                <c:pt idx="137">
                  <c:v>7.4560707637154028E-2</c:v>
                </c:pt>
                <c:pt idx="138">
                  <c:v>7.4560707637154028E-2</c:v>
                </c:pt>
                <c:pt idx="139">
                  <c:v>7.4560707637154028E-2</c:v>
                </c:pt>
                <c:pt idx="140">
                  <c:v>7.4560707637154028E-2</c:v>
                </c:pt>
                <c:pt idx="141">
                  <c:v>7.4560707637154028E-2</c:v>
                </c:pt>
                <c:pt idx="142">
                  <c:v>7.4560707637154028E-2</c:v>
                </c:pt>
                <c:pt idx="143">
                  <c:v>7.4560707637154028E-2</c:v>
                </c:pt>
                <c:pt idx="144">
                  <c:v>7.4560707637154028E-2</c:v>
                </c:pt>
                <c:pt idx="145">
                  <c:v>7.4560707637154028E-2</c:v>
                </c:pt>
                <c:pt idx="146">
                  <c:v>7.4560707637154028E-2</c:v>
                </c:pt>
                <c:pt idx="147">
                  <c:v>7.4560707637154028E-2</c:v>
                </c:pt>
                <c:pt idx="148">
                  <c:v>7.4560707637154028E-2</c:v>
                </c:pt>
                <c:pt idx="149">
                  <c:v>7.4560707637154028E-2</c:v>
                </c:pt>
                <c:pt idx="150">
                  <c:v>7.4560707637154028E-2</c:v>
                </c:pt>
                <c:pt idx="151">
                  <c:v>7.4560707637154028E-2</c:v>
                </c:pt>
                <c:pt idx="152">
                  <c:v>7.4560707637154028E-2</c:v>
                </c:pt>
                <c:pt idx="153">
                  <c:v>7.4560707637154028E-2</c:v>
                </c:pt>
                <c:pt idx="154">
                  <c:v>7.4560707637154028E-2</c:v>
                </c:pt>
                <c:pt idx="155">
                  <c:v>7.4560707637154028E-2</c:v>
                </c:pt>
                <c:pt idx="156">
                  <c:v>7.4560707637154028E-2</c:v>
                </c:pt>
                <c:pt idx="157">
                  <c:v>7.4560707637154028E-2</c:v>
                </c:pt>
                <c:pt idx="158">
                  <c:v>7.4560707637154028E-2</c:v>
                </c:pt>
                <c:pt idx="159">
                  <c:v>7.4560707637154028E-2</c:v>
                </c:pt>
                <c:pt idx="160">
                  <c:v>7.4560707637154028E-2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ClustersTimeSeries!$BI$3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ClustersTimeSeries!$BI$4:$BI$164</c:f>
              <c:numCache>
                <c:formatCode>0.00</c:formatCode>
                <c:ptCount val="161"/>
                <c:pt idx="0">
                  <c:v>9.9382986484734759E-2</c:v>
                </c:pt>
                <c:pt idx="1">
                  <c:v>9.9382986484734759E-2</c:v>
                </c:pt>
                <c:pt idx="2">
                  <c:v>9.9382986484734759E-2</c:v>
                </c:pt>
                <c:pt idx="3">
                  <c:v>9.9382986484734759E-2</c:v>
                </c:pt>
                <c:pt idx="4">
                  <c:v>9.9382986484734759E-2</c:v>
                </c:pt>
                <c:pt idx="5">
                  <c:v>9.9382986484734759E-2</c:v>
                </c:pt>
                <c:pt idx="6">
                  <c:v>9.9382986484734759E-2</c:v>
                </c:pt>
                <c:pt idx="7">
                  <c:v>9.9382986484734759E-2</c:v>
                </c:pt>
                <c:pt idx="8">
                  <c:v>9.9382986484734759E-2</c:v>
                </c:pt>
                <c:pt idx="9">
                  <c:v>9.9382986484734759E-2</c:v>
                </c:pt>
                <c:pt idx="10">
                  <c:v>9.9382986484734759E-2</c:v>
                </c:pt>
                <c:pt idx="11">
                  <c:v>9.9382986484734759E-2</c:v>
                </c:pt>
                <c:pt idx="12">
                  <c:v>9.9382986484734759E-2</c:v>
                </c:pt>
                <c:pt idx="13">
                  <c:v>9.9382986484734759E-2</c:v>
                </c:pt>
                <c:pt idx="14">
                  <c:v>9.9382986484734759E-2</c:v>
                </c:pt>
                <c:pt idx="15">
                  <c:v>9.9382986484734759E-2</c:v>
                </c:pt>
                <c:pt idx="16">
                  <c:v>9.9382986484734759E-2</c:v>
                </c:pt>
                <c:pt idx="17">
                  <c:v>9.9382986484734759E-2</c:v>
                </c:pt>
                <c:pt idx="18">
                  <c:v>9.9382986484734759E-2</c:v>
                </c:pt>
                <c:pt idx="19">
                  <c:v>9.9382986484734759E-2</c:v>
                </c:pt>
                <c:pt idx="20">
                  <c:v>9.9382986484734759E-2</c:v>
                </c:pt>
                <c:pt idx="21">
                  <c:v>9.9382986484734759E-2</c:v>
                </c:pt>
                <c:pt idx="22">
                  <c:v>9.9382986484734759E-2</c:v>
                </c:pt>
                <c:pt idx="23">
                  <c:v>9.9382986484734759E-2</c:v>
                </c:pt>
                <c:pt idx="24">
                  <c:v>9.9382986484734759E-2</c:v>
                </c:pt>
                <c:pt idx="25">
                  <c:v>9.9382986484734759E-2</c:v>
                </c:pt>
                <c:pt idx="26">
                  <c:v>9.9382986484734759E-2</c:v>
                </c:pt>
                <c:pt idx="27">
                  <c:v>9.9382986484734759E-2</c:v>
                </c:pt>
                <c:pt idx="28">
                  <c:v>9.9382986484734759E-2</c:v>
                </c:pt>
                <c:pt idx="29">
                  <c:v>9.9382986484734759E-2</c:v>
                </c:pt>
                <c:pt idx="30">
                  <c:v>9.9382986484734759E-2</c:v>
                </c:pt>
                <c:pt idx="31">
                  <c:v>9.9382986484734759E-2</c:v>
                </c:pt>
                <c:pt idx="32">
                  <c:v>9.9382986484734759E-2</c:v>
                </c:pt>
                <c:pt idx="33">
                  <c:v>9.9382986484734759E-2</c:v>
                </c:pt>
                <c:pt idx="34">
                  <c:v>9.9382986484734759E-2</c:v>
                </c:pt>
                <c:pt idx="35">
                  <c:v>9.9382986484734759E-2</c:v>
                </c:pt>
                <c:pt idx="36">
                  <c:v>9.9382986484734759E-2</c:v>
                </c:pt>
                <c:pt idx="37">
                  <c:v>9.9382986484734759E-2</c:v>
                </c:pt>
                <c:pt idx="38">
                  <c:v>9.9382986484734759E-2</c:v>
                </c:pt>
                <c:pt idx="39">
                  <c:v>9.9382986484734759E-2</c:v>
                </c:pt>
                <c:pt idx="40">
                  <c:v>9.9382986484734759E-2</c:v>
                </c:pt>
                <c:pt idx="41">
                  <c:v>9.9382986484734759E-2</c:v>
                </c:pt>
                <c:pt idx="42">
                  <c:v>9.9382986484734759E-2</c:v>
                </c:pt>
                <c:pt idx="43">
                  <c:v>9.9382986484734759E-2</c:v>
                </c:pt>
                <c:pt idx="44">
                  <c:v>9.9382986484734759E-2</c:v>
                </c:pt>
                <c:pt idx="45">
                  <c:v>9.9382986484734759E-2</c:v>
                </c:pt>
                <c:pt idx="46">
                  <c:v>9.9382986484734759E-2</c:v>
                </c:pt>
                <c:pt idx="47">
                  <c:v>9.9382986484734759E-2</c:v>
                </c:pt>
                <c:pt idx="48">
                  <c:v>9.9382986484734759E-2</c:v>
                </c:pt>
                <c:pt idx="49">
                  <c:v>9.9382986484734759E-2</c:v>
                </c:pt>
                <c:pt idx="50">
                  <c:v>9.9382986484734759E-2</c:v>
                </c:pt>
                <c:pt idx="51">
                  <c:v>9.9382986484734759E-2</c:v>
                </c:pt>
                <c:pt idx="52">
                  <c:v>9.9382986484734759E-2</c:v>
                </c:pt>
                <c:pt idx="53">
                  <c:v>9.9382986484734759E-2</c:v>
                </c:pt>
                <c:pt idx="54">
                  <c:v>9.9382986484734759E-2</c:v>
                </c:pt>
                <c:pt idx="55">
                  <c:v>9.9382986484734759E-2</c:v>
                </c:pt>
                <c:pt idx="56">
                  <c:v>9.9382986484734759E-2</c:v>
                </c:pt>
                <c:pt idx="57">
                  <c:v>9.9382986484734759E-2</c:v>
                </c:pt>
                <c:pt idx="58">
                  <c:v>9.9382986484734759E-2</c:v>
                </c:pt>
                <c:pt idx="59">
                  <c:v>9.9382986484734759E-2</c:v>
                </c:pt>
                <c:pt idx="60">
                  <c:v>9.9382986484734759E-2</c:v>
                </c:pt>
                <c:pt idx="61">
                  <c:v>9.9382986484734759E-2</c:v>
                </c:pt>
                <c:pt idx="62">
                  <c:v>9.9382986484734759E-2</c:v>
                </c:pt>
                <c:pt idx="63">
                  <c:v>9.9382986484734759E-2</c:v>
                </c:pt>
                <c:pt idx="64">
                  <c:v>9.9382986484734759E-2</c:v>
                </c:pt>
                <c:pt idx="65">
                  <c:v>9.9382986484734759E-2</c:v>
                </c:pt>
                <c:pt idx="66">
                  <c:v>9.9382986484734759E-2</c:v>
                </c:pt>
                <c:pt idx="67">
                  <c:v>9.9382986484734759E-2</c:v>
                </c:pt>
                <c:pt idx="68">
                  <c:v>9.9382986484734759E-2</c:v>
                </c:pt>
                <c:pt idx="69">
                  <c:v>9.9382986484734759E-2</c:v>
                </c:pt>
                <c:pt idx="70">
                  <c:v>9.9382986484734759E-2</c:v>
                </c:pt>
                <c:pt idx="71">
                  <c:v>9.9382986484734759E-2</c:v>
                </c:pt>
                <c:pt idx="72">
                  <c:v>9.9382986484734759E-2</c:v>
                </c:pt>
                <c:pt idx="73">
                  <c:v>9.9382986484734759E-2</c:v>
                </c:pt>
                <c:pt idx="74">
                  <c:v>9.9382986484734759E-2</c:v>
                </c:pt>
                <c:pt idx="75">
                  <c:v>9.9382986484734759E-2</c:v>
                </c:pt>
                <c:pt idx="76">
                  <c:v>9.9382986484734759E-2</c:v>
                </c:pt>
                <c:pt idx="77">
                  <c:v>9.9382986484734759E-2</c:v>
                </c:pt>
                <c:pt idx="78">
                  <c:v>9.9382986484734759E-2</c:v>
                </c:pt>
                <c:pt idx="79">
                  <c:v>9.9382986484734759E-2</c:v>
                </c:pt>
                <c:pt idx="80">
                  <c:v>9.9382986484734759E-2</c:v>
                </c:pt>
                <c:pt idx="81">
                  <c:v>9.9382986484734759E-2</c:v>
                </c:pt>
                <c:pt idx="82">
                  <c:v>9.9382986484734759E-2</c:v>
                </c:pt>
                <c:pt idx="83">
                  <c:v>9.9382986484734759E-2</c:v>
                </c:pt>
                <c:pt idx="84">
                  <c:v>9.9382986484734759E-2</c:v>
                </c:pt>
                <c:pt idx="85">
                  <c:v>9.9382986484734759E-2</c:v>
                </c:pt>
                <c:pt idx="86">
                  <c:v>9.9382986484734759E-2</c:v>
                </c:pt>
                <c:pt idx="87">
                  <c:v>9.9382986484734759E-2</c:v>
                </c:pt>
                <c:pt idx="88">
                  <c:v>9.9382986484734759E-2</c:v>
                </c:pt>
                <c:pt idx="89">
                  <c:v>9.9382986484734759E-2</c:v>
                </c:pt>
                <c:pt idx="90">
                  <c:v>9.9382986484734759E-2</c:v>
                </c:pt>
                <c:pt idx="91">
                  <c:v>9.9382986484734759E-2</c:v>
                </c:pt>
                <c:pt idx="92">
                  <c:v>9.9382986484734759E-2</c:v>
                </c:pt>
                <c:pt idx="93">
                  <c:v>9.9382986484734759E-2</c:v>
                </c:pt>
                <c:pt idx="94">
                  <c:v>9.9382986484734759E-2</c:v>
                </c:pt>
                <c:pt idx="95">
                  <c:v>9.9382986484734759E-2</c:v>
                </c:pt>
                <c:pt idx="96">
                  <c:v>9.9382986484734759E-2</c:v>
                </c:pt>
                <c:pt idx="97">
                  <c:v>9.9382986484734759E-2</c:v>
                </c:pt>
                <c:pt idx="98">
                  <c:v>9.9382986484734759E-2</c:v>
                </c:pt>
                <c:pt idx="99">
                  <c:v>9.9382986484734759E-2</c:v>
                </c:pt>
                <c:pt idx="100">
                  <c:v>9.9382986484734759E-2</c:v>
                </c:pt>
                <c:pt idx="101">
                  <c:v>9.9382986484734759E-2</c:v>
                </c:pt>
                <c:pt idx="102">
                  <c:v>9.9382986484734759E-2</c:v>
                </c:pt>
                <c:pt idx="103">
                  <c:v>9.9382986484734759E-2</c:v>
                </c:pt>
                <c:pt idx="104">
                  <c:v>9.9382986484734759E-2</c:v>
                </c:pt>
                <c:pt idx="105">
                  <c:v>9.9382986484734759E-2</c:v>
                </c:pt>
                <c:pt idx="106">
                  <c:v>9.9382986484734759E-2</c:v>
                </c:pt>
                <c:pt idx="107">
                  <c:v>9.9382986484734759E-2</c:v>
                </c:pt>
                <c:pt idx="108">
                  <c:v>9.9382986484734759E-2</c:v>
                </c:pt>
                <c:pt idx="109">
                  <c:v>9.9382986484734759E-2</c:v>
                </c:pt>
                <c:pt idx="110">
                  <c:v>9.9382986484734759E-2</c:v>
                </c:pt>
                <c:pt idx="111">
                  <c:v>9.9382986484734759E-2</c:v>
                </c:pt>
                <c:pt idx="112">
                  <c:v>9.9382986484734759E-2</c:v>
                </c:pt>
                <c:pt idx="113">
                  <c:v>9.9382986484734759E-2</c:v>
                </c:pt>
                <c:pt idx="114">
                  <c:v>9.9382986484734759E-2</c:v>
                </c:pt>
                <c:pt idx="115">
                  <c:v>9.9382986484734759E-2</c:v>
                </c:pt>
                <c:pt idx="116">
                  <c:v>9.9382986484734759E-2</c:v>
                </c:pt>
                <c:pt idx="117">
                  <c:v>9.9382986484734759E-2</c:v>
                </c:pt>
                <c:pt idx="118">
                  <c:v>9.9382986484734759E-2</c:v>
                </c:pt>
                <c:pt idx="119">
                  <c:v>9.9382986484734759E-2</c:v>
                </c:pt>
                <c:pt idx="120">
                  <c:v>9.9382986484734759E-2</c:v>
                </c:pt>
                <c:pt idx="121">
                  <c:v>9.9382986484734759E-2</c:v>
                </c:pt>
                <c:pt idx="122">
                  <c:v>9.9382986484734759E-2</c:v>
                </c:pt>
                <c:pt idx="123">
                  <c:v>9.9382986484734759E-2</c:v>
                </c:pt>
                <c:pt idx="124">
                  <c:v>9.9382986484734759E-2</c:v>
                </c:pt>
                <c:pt idx="125">
                  <c:v>9.9382986484734759E-2</c:v>
                </c:pt>
                <c:pt idx="126">
                  <c:v>9.9382986484734759E-2</c:v>
                </c:pt>
                <c:pt idx="127">
                  <c:v>9.9382986484734759E-2</c:v>
                </c:pt>
                <c:pt idx="128">
                  <c:v>9.9382986484734759E-2</c:v>
                </c:pt>
                <c:pt idx="129">
                  <c:v>9.9382986484734759E-2</c:v>
                </c:pt>
                <c:pt idx="130">
                  <c:v>9.9382986484734759E-2</c:v>
                </c:pt>
                <c:pt idx="131">
                  <c:v>9.9382986484734759E-2</c:v>
                </c:pt>
                <c:pt idx="132">
                  <c:v>9.9382986484734759E-2</c:v>
                </c:pt>
                <c:pt idx="133">
                  <c:v>9.9382986484734759E-2</c:v>
                </c:pt>
                <c:pt idx="134">
                  <c:v>9.9382986484734759E-2</c:v>
                </c:pt>
                <c:pt idx="135">
                  <c:v>9.9382986484734759E-2</c:v>
                </c:pt>
                <c:pt idx="136">
                  <c:v>9.9382986484734759E-2</c:v>
                </c:pt>
                <c:pt idx="137">
                  <c:v>9.9382986484734759E-2</c:v>
                </c:pt>
                <c:pt idx="138">
                  <c:v>9.9382986484734759E-2</c:v>
                </c:pt>
                <c:pt idx="139">
                  <c:v>9.9382986484734759E-2</c:v>
                </c:pt>
                <c:pt idx="140">
                  <c:v>9.9382986484734759E-2</c:v>
                </c:pt>
                <c:pt idx="141">
                  <c:v>9.9382986484734759E-2</c:v>
                </c:pt>
                <c:pt idx="142">
                  <c:v>9.9382986484734759E-2</c:v>
                </c:pt>
                <c:pt idx="143">
                  <c:v>9.9382986484734759E-2</c:v>
                </c:pt>
                <c:pt idx="144">
                  <c:v>9.9382986484734759E-2</c:v>
                </c:pt>
                <c:pt idx="145">
                  <c:v>9.9382986484734759E-2</c:v>
                </c:pt>
                <c:pt idx="146">
                  <c:v>9.9382986484734759E-2</c:v>
                </c:pt>
                <c:pt idx="147">
                  <c:v>9.9382986484734759E-2</c:v>
                </c:pt>
                <c:pt idx="148">
                  <c:v>9.9382986484734759E-2</c:v>
                </c:pt>
                <c:pt idx="149">
                  <c:v>9.9382986484734759E-2</c:v>
                </c:pt>
                <c:pt idx="150">
                  <c:v>9.9382986484734759E-2</c:v>
                </c:pt>
                <c:pt idx="151">
                  <c:v>9.9382986484734759E-2</c:v>
                </c:pt>
                <c:pt idx="152">
                  <c:v>9.9382986484734759E-2</c:v>
                </c:pt>
                <c:pt idx="153">
                  <c:v>9.9382986484734759E-2</c:v>
                </c:pt>
                <c:pt idx="154">
                  <c:v>9.9382986484734759E-2</c:v>
                </c:pt>
                <c:pt idx="155">
                  <c:v>9.9382986484734759E-2</c:v>
                </c:pt>
                <c:pt idx="156">
                  <c:v>9.9382986484734759E-2</c:v>
                </c:pt>
                <c:pt idx="157">
                  <c:v>9.9382986484734759E-2</c:v>
                </c:pt>
                <c:pt idx="158">
                  <c:v>9.9382986484734759E-2</c:v>
                </c:pt>
                <c:pt idx="159">
                  <c:v>9.9382986484734759E-2</c:v>
                </c:pt>
                <c:pt idx="160">
                  <c:v>9.9382986484734759E-2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ClustersTimeSeries!$BJ$3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ClustersTimeSeries!$BJ$4:$BJ$164</c:f>
              <c:numCache>
                <c:formatCode>0.00</c:formatCode>
                <c:ptCount val="161"/>
                <c:pt idx="0">
                  <c:v>4.9738428789573297E-2</c:v>
                </c:pt>
                <c:pt idx="1">
                  <c:v>4.9738428789573297E-2</c:v>
                </c:pt>
                <c:pt idx="2">
                  <c:v>4.9738428789573297E-2</c:v>
                </c:pt>
                <c:pt idx="3">
                  <c:v>4.9738428789573297E-2</c:v>
                </c:pt>
                <c:pt idx="4">
                  <c:v>4.9738428789573297E-2</c:v>
                </c:pt>
                <c:pt idx="5">
                  <c:v>4.9738428789573297E-2</c:v>
                </c:pt>
                <c:pt idx="6">
                  <c:v>4.9738428789573297E-2</c:v>
                </c:pt>
                <c:pt idx="7">
                  <c:v>4.9738428789573297E-2</c:v>
                </c:pt>
                <c:pt idx="8">
                  <c:v>4.9738428789573297E-2</c:v>
                </c:pt>
                <c:pt idx="9">
                  <c:v>4.9738428789573297E-2</c:v>
                </c:pt>
                <c:pt idx="10">
                  <c:v>4.9738428789573297E-2</c:v>
                </c:pt>
                <c:pt idx="11">
                  <c:v>4.9738428789573297E-2</c:v>
                </c:pt>
                <c:pt idx="12">
                  <c:v>4.9738428789573297E-2</c:v>
                </c:pt>
                <c:pt idx="13">
                  <c:v>4.9738428789573297E-2</c:v>
                </c:pt>
                <c:pt idx="14">
                  <c:v>4.9738428789573297E-2</c:v>
                </c:pt>
                <c:pt idx="15">
                  <c:v>4.9738428789573297E-2</c:v>
                </c:pt>
                <c:pt idx="16">
                  <c:v>4.9738428789573297E-2</c:v>
                </c:pt>
                <c:pt idx="17">
                  <c:v>4.9738428789573297E-2</c:v>
                </c:pt>
                <c:pt idx="18">
                  <c:v>4.9738428789573297E-2</c:v>
                </c:pt>
                <c:pt idx="19">
                  <c:v>4.9738428789573297E-2</c:v>
                </c:pt>
                <c:pt idx="20">
                  <c:v>4.9738428789573297E-2</c:v>
                </c:pt>
                <c:pt idx="21">
                  <c:v>4.9738428789573297E-2</c:v>
                </c:pt>
                <c:pt idx="22">
                  <c:v>4.9738428789573297E-2</c:v>
                </c:pt>
                <c:pt idx="23">
                  <c:v>4.9738428789573297E-2</c:v>
                </c:pt>
                <c:pt idx="24">
                  <c:v>4.9738428789573297E-2</c:v>
                </c:pt>
                <c:pt idx="25">
                  <c:v>4.9738428789573297E-2</c:v>
                </c:pt>
                <c:pt idx="26">
                  <c:v>4.9738428789573297E-2</c:v>
                </c:pt>
                <c:pt idx="27">
                  <c:v>4.9738428789573297E-2</c:v>
                </c:pt>
                <c:pt idx="28">
                  <c:v>4.9738428789573297E-2</c:v>
                </c:pt>
                <c:pt idx="29">
                  <c:v>4.9738428789573297E-2</c:v>
                </c:pt>
                <c:pt idx="30">
                  <c:v>4.9738428789573297E-2</c:v>
                </c:pt>
                <c:pt idx="31">
                  <c:v>4.9738428789573297E-2</c:v>
                </c:pt>
                <c:pt idx="32">
                  <c:v>4.9738428789573297E-2</c:v>
                </c:pt>
                <c:pt idx="33">
                  <c:v>4.9738428789573297E-2</c:v>
                </c:pt>
                <c:pt idx="34">
                  <c:v>4.9738428789573297E-2</c:v>
                </c:pt>
                <c:pt idx="35">
                  <c:v>4.9738428789573297E-2</c:v>
                </c:pt>
                <c:pt idx="36">
                  <c:v>4.9738428789573297E-2</c:v>
                </c:pt>
                <c:pt idx="37">
                  <c:v>4.9738428789573297E-2</c:v>
                </c:pt>
                <c:pt idx="38">
                  <c:v>4.9738428789573297E-2</c:v>
                </c:pt>
                <c:pt idx="39">
                  <c:v>4.9738428789573297E-2</c:v>
                </c:pt>
                <c:pt idx="40">
                  <c:v>4.9738428789573297E-2</c:v>
                </c:pt>
                <c:pt idx="41">
                  <c:v>4.9738428789573297E-2</c:v>
                </c:pt>
                <c:pt idx="42">
                  <c:v>4.9738428789573297E-2</c:v>
                </c:pt>
                <c:pt idx="43">
                  <c:v>4.9738428789573297E-2</c:v>
                </c:pt>
                <c:pt idx="44">
                  <c:v>4.9738428789573297E-2</c:v>
                </c:pt>
                <c:pt idx="45">
                  <c:v>4.9738428789573297E-2</c:v>
                </c:pt>
                <c:pt idx="46">
                  <c:v>4.9738428789573297E-2</c:v>
                </c:pt>
                <c:pt idx="47">
                  <c:v>4.9738428789573297E-2</c:v>
                </c:pt>
                <c:pt idx="48">
                  <c:v>4.9738428789573297E-2</c:v>
                </c:pt>
                <c:pt idx="49">
                  <c:v>4.9738428789573297E-2</c:v>
                </c:pt>
                <c:pt idx="50">
                  <c:v>4.9738428789573297E-2</c:v>
                </c:pt>
                <c:pt idx="51">
                  <c:v>4.9738428789573297E-2</c:v>
                </c:pt>
                <c:pt idx="52">
                  <c:v>4.9738428789573297E-2</c:v>
                </c:pt>
                <c:pt idx="53">
                  <c:v>4.9738428789573297E-2</c:v>
                </c:pt>
                <c:pt idx="54">
                  <c:v>4.9738428789573297E-2</c:v>
                </c:pt>
                <c:pt idx="55">
                  <c:v>4.9738428789573297E-2</c:v>
                </c:pt>
                <c:pt idx="56">
                  <c:v>4.9738428789573297E-2</c:v>
                </c:pt>
                <c:pt idx="57">
                  <c:v>4.9738428789573297E-2</c:v>
                </c:pt>
                <c:pt idx="58">
                  <c:v>4.9738428789573297E-2</c:v>
                </c:pt>
                <c:pt idx="59">
                  <c:v>4.9738428789573297E-2</c:v>
                </c:pt>
                <c:pt idx="60">
                  <c:v>4.9738428789573297E-2</c:v>
                </c:pt>
                <c:pt idx="61">
                  <c:v>4.9738428789573297E-2</c:v>
                </c:pt>
                <c:pt idx="62">
                  <c:v>4.9738428789573297E-2</c:v>
                </c:pt>
                <c:pt idx="63">
                  <c:v>4.9738428789573297E-2</c:v>
                </c:pt>
                <c:pt idx="64">
                  <c:v>4.9738428789573297E-2</c:v>
                </c:pt>
                <c:pt idx="65">
                  <c:v>4.9738428789573297E-2</c:v>
                </c:pt>
                <c:pt idx="66">
                  <c:v>4.9738428789573297E-2</c:v>
                </c:pt>
                <c:pt idx="67">
                  <c:v>4.9738428789573297E-2</c:v>
                </c:pt>
                <c:pt idx="68">
                  <c:v>4.9738428789573297E-2</c:v>
                </c:pt>
                <c:pt idx="69">
                  <c:v>4.9738428789573297E-2</c:v>
                </c:pt>
                <c:pt idx="70">
                  <c:v>4.9738428789573297E-2</c:v>
                </c:pt>
                <c:pt idx="71">
                  <c:v>4.9738428789573297E-2</c:v>
                </c:pt>
                <c:pt idx="72">
                  <c:v>4.9738428789573297E-2</c:v>
                </c:pt>
                <c:pt idx="73">
                  <c:v>4.9738428789573297E-2</c:v>
                </c:pt>
                <c:pt idx="74">
                  <c:v>4.9738428789573297E-2</c:v>
                </c:pt>
                <c:pt idx="75">
                  <c:v>4.9738428789573297E-2</c:v>
                </c:pt>
                <c:pt idx="76">
                  <c:v>4.9738428789573297E-2</c:v>
                </c:pt>
                <c:pt idx="77">
                  <c:v>4.9738428789573297E-2</c:v>
                </c:pt>
                <c:pt idx="78">
                  <c:v>4.9738428789573297E-2</c:v>
                </c:pt>
                <c:pt idx="79">
                  <c:v>4.9738428789573297E-2</c:v>
                </c:pt>
                <c:pt idx="80">
                  <c:v>4.9738428789573297E-2</c:v>
                </c:pt>
                <c:pt idx="81">
                  <c:v>4.9738428789573297E-2</c:v>
                </c:pt>
                <c:pt idx="82">
                  <c:v>4.9738428789573297E-2</c:v>
                </c:pt>
                <c:pt idx="83">
                  <c:v>4.9738428789573297E-2</c:v>
                </c:pt>
                <c:pt idx="84">
                  <c:v>4.9738428789573297E-2</c:v>
                </c:pt>
                <c:pt idx="85">
                  <c:v>4.9738428789573297E-2</c:v>
                </c:pt>
                <c:pt idx="86">
                  <c:v>4.9738428789573297E-2</c:v>
                </c:pt>
                <c:pt idx="87">
                  <c:v>4.9738428789573297E-2</c:v>
                </c:pt>
                <c:pt idx="88">
                  <c:v>4.9738428789573297E-2</c:v>
                </c:pt>
                <c:pt idx="89">
                  <c:v>4.9738428789573297E-2</c:v>
                </c:pt>
                <c:pt idx="90">
                  <c:v>4.9738428789573297E-2</c:v>
                </c:pt>
                <c:pt idx="91">
                  <c:v>4.9738428789573297E-2</c:v>
                </c:pt>
                <c:pt idx="92">
                  <c:v>4.9738428789573297E-2</c:v>
                </c:pt>
                <c:pt idx="93">
                  <c:v>4.9738428789573297E-2</c:v>
                </c:pt>
                <c:pt idx="94">
                  <c:v>4.9738428789573297E-2</c:v>
                </c:pt>
                <c:pt idx="95">
                  <c:v>4.9738428789573297E-2</c:v>
                </c:pt>
                <c:pt idx="96">
                  <c:v>4.9738428789573297E-2</c:v>
                </c:pt>
                <c:pt idx="97">
                  <c:v>4.9738428789573297E-2</c:v>
                </c:pt>
                <c:pt idx="98">
                  <c:v>4.9738428789573297E-2</c:v>
                </c:pt>
                <c:pt idx="99">
                  <c:v>4.9738428789573297E-2</c:v>
                </c:pt>
                <c:pt idx="100">
                  <c:v>4.9738428789573297E-2</c:v>
                </c:pt>
                <c:pt idx="101">
                  <c:v>4.9738428789573297E-2</c:v>
                </c:pt>
                <c:pt idx="102">
                  <c:v>4.9738428789573297E-2</c:v>
                </c:pt>
                <c:pt idx="103">
                  <c:v>4.9738428789573297E-2</c:v>
                </c:pt>
                <c:pt idx="104">
                  <c:v>4.9738428789573297E-2</c:v>
                </c:pt>
                <c:pt idx="105">
                  <c:v>4.9738428789573297E-2</c:v>
                </c:pt>
                <c:pt idx="106">
                  <c:v>4.9738428789573297E-2</c:v>
                </c:pt>
                <c:pt idx="107">
                  <c:v>4.9738428789573297E-2</c:v>
                </c:pt>
                <c:pt idx="108">
                  <c:v>4.9738428789573297E-2</c:v>
                </c:pt>
                <c:pt idx="109">
                  <c:v>4.9738428789573297E-2</c:v>
                </c:pt>
                <c:pt idx="110">
                  <c:v>4.9738428789573297E-2</c:v>
                </c:pt>
                <c:pt idx="111">
                  <c:v>4.9738428789573297E-2</c:v>
                </c:pt>
                <c:pt idx="112">
                  <c:v>4.9738428789573297E-2</c:v>
                </c:pt>
                <c:pt idx="113">
                  <c:v>4.9738428789573297E-2</c:v>
                </c:pt>
                <c:pt idx="114">
                  <c:v>4.9738428789573297E-2</c:v>
                </c:pt>
                <c:pt idx="115">
                  <c:v>4.9738428789573297E-2</c:v>
                </c:pt>
                <c:pt idx="116">
                  <c:v>4.9738428789573297E-2</c:v>
                </c:pt>
                <c:pt idx="117">
                  <c:v>4.9738428789573297E-2</c:v>
                </c:pt>
                <c:pt idx="118">
                  <c:v>4.9738428789573297E-2</c:v>
                </c:pt>
                <c:pt idx="119">
                  <c:v>4.9738428789573297E-2</c:v>
                </c:pt>
                <c:pt idx="120">
                  <c:v>4.9738428789573297E-2</c:v>
                </c:pt>
                <c:pt idx="121">
                  <c:v>4.9738428789573297E-2</c:v>
                </c:pt>
                <c:pt idx="122">
                  <c:v>4.9738428789573297E-2</c:v>
                </c:pt>
                <c:pt idx="123">
                  <c:v>4.9738428789573297E-2</c:v>
                </c:pt>
                <c:pt idx="124">
                  <c:v>4.9738428789573297E-2</c:v>
                </c:pt>
                <c:pt idx="125">
                  <c:v>4.9738428789573297E-2</c:v>
                </c:pt>
                <c:pt idx="126">
                  <c:v>4.9738428789573297E-2</c:v>
                </c:pt>
                <c:pt idx="127">
                  <c:v>4.9738428789573297E-2</c:v>
                </c:pt>
                <c:pt idx="128">
                  <c:v>4.9738428789573297E-2</c:v>
                </c:pt>
                <c:pt idx="129">
                  <c:v>4.9738428789573297E-2</c:v>
                </c:pt>
                <c:pt idx="130">
                  <c:v>4.9738428789573297E-2</c:v>
                </c:pt>
                <c:pt idx="131">
                  <c:v>4.9738428789573297E-2</c:v>
                </c:pt>
                <c:pt idx="132">
                  <c:v>4.9738428789573297E-2</c:v>
                </c:pt>
                <c:pt idx="133">
                  <c:v>4.9738428789573297E-2</c:v>
                </c:pt>
                <c:pt idx="134">
                  <c:v>4.9738428789573297E-2</c:v>
                </c:pt>
                <c:pt idx="135">
                  <c:v>4.9738428789573297E-2</c:v>
                </c:pt>
                <c:pt idx="136">
                  <c:v>4.9738428789573297E-2</c:v>
                </c:pt>
                <c:pt idx="137">
                  <c:v>4.9738428789573297E-2</c:v>
                </c:pt>
                <c:pt idx="138">
                  <c:v>4.9738428789573297E-2</c:v>
                </c:pt>
                <c:pt idx="139">
                  <c:v>4.9738428789573297E-2</c:v>
                </c:pt>
                <c:pt idx="140">
                  <c:v>4.9738428789573297E-2</c:v>
                </c:pt>
                <c:pt idx="141">
                  <c:v>4.9738428789573297E-2</c:v>
                </c:pt>
                <c:pt idx="142">
                  <c:v>4.9738428789573297E-2</c:v>
                </c:pt>
                <c:pt idx="143">
                  <c:v>4.9738428789573297E-2</c:v>
                </c:pt>
                <c:pt idx="144">
                  <c:v>4.9738428789573297E-2</c:v>
                </c:pt>
                <c:pt idx="145">
                  <c:v>4.9738428789573297E-2</c:v>
                </c:pt>
                <c:pt idx="146">
                  <c:v>4.9738428789573297E-2</c:v>
                </c:pt>
                <c:pt idx="147">
                  <c:v>4.9738428789573297E-2</c:v>
                </c:pt>
                <c:pt idx="148">
                  <c:v>4.9738428789573297E-2</c:v>
                </c:pt>
                <c:pt idx="149">
                  <c:v>4.9738428789573297E-2</c:v>
                </c:pt>
                <c:pt idx="150">
                  <c:v>4.9738428789573297E-2</c:v>
                </c:pt>
                <c:pt idx="151">
                  <c:v>4.9738428789573297E-2</c:v>
                </c:pt>
                <c:pt idx="152">
                  <c:v>4.9738428789573297E-2</c:v>
                </c:pt>
                <c:pt idx="153">
                  <c:v>4.9738428789573297E-2</c:v>
                </c:pt>
                <c:pt idx="154">
                  <c:v>4.9738428789573297E-2</c:v>
                </c:pt>
                <c:pt idx="155">
                  <c:v>4.9738428789573297E-2</c:v>
                </c:pt>
                <c:pt idx="156">
                  <c:v>4.9738428789573297E-2</c:v>
                </c:pt>
                <c:pt idx="157">
                  <c:v>4.9738428789573297E-2</c:v>
                </c:pt>
                <c:pt idx="158">
                  <c:v>4.9738428789573297E-2</c:v>
                </c:pt>
                <c:pt idx="159">
                  <c:v>4.9738428789573297E-2</c:v>
                </c:pt>
                <c:pt idx="160">
                  <c:v>4.9738428789573297E-2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8384"/>
        <c:axId val="192133288"/>
      </c:lineChart>
      <c:dateAx>
        <c:axId val="192138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328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3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838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1e - Oil &amp; gas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EnergySubClustersTS!$W$4:$W$164</c:f>
              <c:numCache>
                <c:formatCode>0.00</c:formatCode>
                <c:ptCount val="161"/>
                <c:pt idx="0">
                  <c:v>4.3478260869565202E-2</c:v>
                </c:pt>
                <c:pt idx="1">
                  <c:v>2.5000000000000001E-2</c:v>
                </c:pt>
                <c:pt idx="2">
                  <c:v>0.15686274509803899</c:v>
                </c:pt>
                <c:pt idx="3">
                  <c:v>0.34939759036144502</c:v>
                </c:pt>
                <c:pt idx="4">
                  <c:v>0.32044198895027598</c:v>
                </c:pt>
                <c:pt idx="5">
                  <c:v>0.29699248120300697</c:v>
                </c:pt>
                <c:pt idx="6">
                  <c:v>0.20600858369098701</c:v>
                </c:pt>
                <c:pt idx="7">
                  <c:v>0.233082706766917</c:v>
                </c:pt>
                <c:pt idx="8">
                  <c:v>0.24161073825503299</c:v>
                </c:pt>
                <c:pt idx="9">
                  <c:v>0.134020618556701</c:v>
                </c:pt>
                <c:pt idx="10">
                  <c:v>0.21686746987951799</c:v>
                </c:pt>
                <c:pt idx="11">
                  <c:v>0.2</c:v>
                </c:pt>
                <c:pt idx="12">
                  <c:v>0.19148936170212699</c:v>
                </c:pt>
                <c:pt idx="13">
                  <c:v>0.16521739130434701</c:v>
                </c:pt>
                <c:pt idx="14">
                  <c:v>0.13750000000000001</c:v>
                </c:pt>
                <c:pt idx="15">
                  <c:v>0.15384615384615299</c:v>
                </c:pt>
                <c:pt idx="16">
                  <c:v>0.160919540229885</c:v>
                </c:pt>
                <c:pt idx="17">
                  <c:v>0.112359550561797</c:v>
                </c:pt>
                <c:pt idx="18">
                  <c:v>0.14285714285714199</c:v>
                </c:pt>
                <c:pt idx="19">
                  <c:v>0.17391304347826</c:v>
                </c:pt>
                <c:pt idx="20">
                  <c:v>0.15862068965517201</c:v>
                </c:pt>
                <c:pt idx="21">
                  <c:v>0.26548672566371601</c:v>
                </c:pt>
                <c:pt idx="22">
                  <c:v>0.171171171171171</c:v>
                </c:pt>
                <c:pt idx="23">
                  <c:v>0.192</c:v>
                </c:pt>
                <c:pt idx="24">
                  <c:v>0.18461538461538399</c:v>
                </c:pt>
                <c:pt idx="25">
                  <c:v>0.228187919463087</c:v>
                </c:pt>
                <c:pt idx="26">
                  <c:v>0.30434782608695599</c:v>
                </c:pt>
                <c:pt idx="27">
                  <c:v>0.68370607028753905</c:v>
                </c:pt>
                <c:pt idx="28">
                  <c:v>0.60479041916167597</c:v>
                </c:pt>
                <c:pt idx="29">
                  <c:v>0.42322097378277101</c:v>
                </c:pt>
                <c:pt idx="30">
                  <c:v>0.28837209302325501</c:v>
                </c:pt>
                <c:pt idx="31">
                  <c:v>0.243523316062176</c:v>
                </c:pt>
                <c:pt idx="32">
                  <c:v>0.22159090909090901</c:v>
                </c:pt>
                <c:pt idx="33">
                  <c:v>0.256410256410256</c:v>
                </c:pt>
                <c:pt idx="34">
                  <c:v>0.17518248175182399</c:v>
                </c:pt>
                <c:pt idx="35">
                  <c:v>0.20253164556962</c:v>
                </c:pt>
                <c:pt idx="36">
                  <c:v>0.304054054054054</c:v>
                </c:pt>
                <c:pt idx="37">
                  <c:v>0.190163934426229</c:v>
                </c:pt>
                <c:pt idx="38">
                  <c:v>0.191335740072202</c:v>
                </c:pt>
                <c:pt idx="39">
                  <c:v>0.16393442622950799</c:v>
                </c:pt>
                <c:pt idx="40">
                  <c:v>0.14285714285714199</c:v>
                </c:pt>
                <c:pt idx="41">
                  <c:v>0.36186770428015502</c:v>
                </c:pt>
                <c:pt idx="42">
                  <c:v>0.28372093023255801</c:v>
                </c:pt>
                <c:pt idx="43">
                  <c:v>0.22754491017963999</c:v>
                </c:pt>
                <c:pt idx="44">
                  <c:v>0.29530201342281798</c:v>
                </c:pt>
                <c:pt idx="45">
                  <c:v>0.25280898876404401</c:v>
                </c:pt>
                <c:pt idx="46">
                  <c:v>0.26618705035971202</c:v>
                </c:pt>
                <c:pt idx="47">
                  <c:v>0.30065359477124098</c:v>
                </c:pt>
                <c:pt idx="48">
                  <c:v>0.31395348837209303</c:v>
                </c:pt>
                <c:pt idx="49">
                  <c:v>0.37198067632850201</c:v>
                </c:pt>
                <c:pt idx="50">
                  <c:v>0.202380952380952</c:v>
                </c:pt>
                <c:pt idx="51">
                  <c:v>0.19886363636363599</c:v>
                </c:pt>
                <c:pt idx="52">
                  <c:v>0.24137931034482701</c:v>
                </c:pt>
                <c:pt idx="53">
                  <c:v>0.32653061224489699</c:v>
                </c:pt>
                <c:pt idx="54">
                  <c:v>0.25</c:v>
                </c:pt>
                <c:pt idx="55">
                  <c:v>0.15217391304347799</c:v>
                </c:pt>
                <c:pt idx="56">
                  <c:v>0.25</c:v>
                </c:pt>
                <c:pt idx="57">
                  <c:v>0.413223140495867</c:v>
                </c:pt>
                <c:pt idx="58">
                  <c:v>0.33333333333333298</c:v>
                </c:pt>
                <c:pt idx="59">
                  <c:v>0.31976744186046502</c:v>
                </c:pt>
                <c:pt idx="60">
                  <c:v>0.32098765432098703</c:v>
                </c:pt>
                <c:pt idx="61">
                  <c:v>0.36224489795918302</c:v>
                </c:pt>
                <c:pt idx="62">
                  <c:v>0.37440758293838799</c:v>
                </c:pt>
                <c:pt idx="63">
                  <c:v>0.28488372093023201</c:v>
                </c:pt>
                <c:pt idx="64">
                  <c:v>0.25974025974025899</c:v>
                </c:pt>
                <c:pt idx="65">
                  <c:v>0.31472081218274101</c:v>
                </c:pt>
                <c:pt idx="66">
                  <c:v>0.29473684210526302</c:v>
                </c:pt>
                <c:pt idx="67">
                  <c:v>0.220430107526881</c:v>
                </c:pt>
                <c:pt idx="68">
                  <c:v>0.238095238095238</c:v>
                </c:pt>
                <c:pt idx="69">
                  <c:v>0.17613636363636301</c:v>
                </c:pt>
                <c:pt idx="70">
                  <c:v>0.30246913580246898</c:v>
                </c:pt>
                <c:pt idx="71">
                  <c:v>0.24</c:v>
                </c:pt>
                <c:pt idx="72">
                  <c:v>0.33862433862433799</c:v>
                </c:pt>
                <c:pt idx="73">
                  <c:v>0.32338308457711401</c:v>
                </c:pt>
                <c:pt idx="74">
                  <c:v>0.25966850828729199</c:v>
                </c:pt>
                <c:pt idx="75">
                  <c:v>0.30927835051546299</c:v>
                </c:pt>
                <c:pt idx="76">
                  <c:v>0.20858895705521399</c:v>
                </c:pt>
                <c:pt idx="77">
                  <c:v>0.229813664596273</c:v>
                </c:pt>
                <c:pt idx="78">
                  <c:v>0.20192307692307601</c:v>
                </c:pt>
                <c:pt idx="79">
                  <c:v>0.25</c:v>
                </c:pt>
                <c:pt idx="80">
                  <c:v>0.25414364640883902</c:v>
                </c:pt>
                <c:pt idx="81">
                  <c:v>0.27272727272727199</c:v>
                </c:pt>
                <c:pt idx="82">
                  <c:v>0.26136363636363602</c:v>
                </c:pt>
                <c:pt idx="83">
                  <c:v>0.28865979381443202</c:v>
                </c:pt>
                <c:pt idx="84">
                  <c:v>0.30898876404494302</c:v>
                </c:pt>
                <c:pt idx="85">
                  <c:v>0.26818181818181802</c:v>
                </c:pt>
                <c:pt idx="86">
                  <c:v>0.29145728643216001</c:v>
                </c:pt>
                <c:pt idx="87">
                  <c:v>0.27037037037036998</c:v>
                </c:pt>
                <c:pt idx="88">
                  <c:v>0.23499999999999999</c:v>
                </c:pt>
                <c:pt idx="89">
                  <c:v>0.24607329842931899</c:v>
                </c:pt>
                <c:pt idx="90">
                  <c:v>0.27040816326530598</c:v>
                </c:pt>
                <c:pt idx="91">
                  <c:v>0.26404494382022398</c:v>
                </c:pt>
                <c:pt idx="92">
                  <c:v>0.20320855614973199</c:v>
                </c:pt>
                <c:pt idx="93">
                  <c:v>0.19298245614035001</c:v>
                </c:pt>
                <c:pt idx="94">
                  <c:v>0.28125</c:v>
                </c:pt>
                <c:pt idx="95">
                  <c:v>0.27513227513227501</c:v>
                </c:pt>
                <c:pt idx="96">
                  <c:v>0.23888888888888801</c:v>
                </c:pt>
                <c:pt idx="97">
                  <c:v>0.183673469387755</c:v>
                </c:pt>
                <c:pt idx="98">
                  <c:v>0.17277486910994699</c:v>
                </c:pt>
                <c:pt idx="99">
                  <c:v>0.25257731958762802</c:v>
                </c:pt>
                <c:pt idx="100">
                  <c:v>0.20329670329670299</c:v>
                </c:pt>
                <c:pt idx="101">
                  <c:v>0.19642857142857101</c:v>
                </c:pt>
                <c:pt idx="102">
                  <c:v>0.17791411042944699</c:v>
                </c:pt>
                <c:pt idx="103">
                  <c:v>0.20809248554913201</c:v>
                </c:pt>
                <c:pt idx="104">
                  <c:v>0.17127071823204401</c:v>
                </c:pt>
                <c:pt idx="105">
                  <c:v>0.232954545454545</c:v>
                </c:pt>
                <c:pt idx="106">
                  <c:v>0.28749999999999998</c:v>
                </c:pt>
                <c:pt idx="107">
                  <c:v>0.175438596491228</c:v>
                </c:pt>
                <c:pt idx="108">
                  <c:v>0.13986013986013901</c:v>
                </c:pt>
                <c:pt idx="109">
                  <c:v>0.18181818181818099</c:v>
                </c:pt>
                <c:pt idx="110">
                  <c:v>0.18461538461538399</c:v>
                </c:pt>
                <c:pt idx="111">
                  <c:v>0.20555555555555499</c:v>
                </c:pt>
                <c:pt idx="112">
                  <c:v>0.157894736842105</c:v>
                </c:pt>
                <c:pt idx="113">
                  <c:v>0.155</c:v>
                </c:pt>
                <c:pt idx="114">
                  <c:v>0.14893617021276501</c:v>
                </c:pt>
                <c:pt idx="115">
                  <c:v>0.124260355029585</c:v>
                </c:pt>
                <c:pt idx="116">
                  <c:v>0.16574585635359099</c:v>
                </c:pt>
                <c:pt idx="117">
                  <c:v>0.15343915343915299</c:v>
                </c:pt>
                <c:pt idx="118">
                  <c:v>0.23428571428571399</c:v>
                </c:pt>
                <c:pt idx="119">
                  <c:v>0.20603015075376799</c:v>
                </c:pt>
                <c:pt idx="120">
                  <c:v>0.15333333333333299</c:v>
                </c:pt>
                <c:pt idx="121">
                  <c:v>0.220858895705521</c:v>
                </c:pt>
                <c:pt idx="122">
                  <c:v>0.16853932584269599</c:v>
                </c:pt>
                <c:pt idx="123">
                  <c:v>0.17469879518072201</c:v>
                </c:pt>
                <c:pt idx="124">
                  <c:v>0.17482517482517401</c:v>
                </c:pt>
                <c:pt idx="125">
                  <c:v>0.162921348314606</c:v>
                </c:pt>
                <c:pt idx="126">
                  <c:v>0.184049079754601</c:v>
                </c:pt>
                <c:pt idx="127">
                  <c:v>0.14792899408283999</c:v>
                </c:pt>
                <c:pt idx="128">
                  <c:v>0.16042780748663099</c:v>
                </c:pt>
                <c:pt idx="129">
                  <c:v>0.16763005780346801</c:v>
                </c:pt>
                <c:pt idx="130">
                  <c:v>0.20855614973261999</c:v>
                </c:pt>
                <c:pt idx="131">
                  <c:v>0.119565217391304</c:v>
                </c:pt>
                <c:pt idx="132">
                  <c:v>0.125</c:v>
                </c:pt>
                <c:pt idx="133">
                  <c:v>0.214285714285714</c:v>
                </c:pt>
                <c:pt idx="134">
                  <c:v>0.16393442622950799</c:v>
                </c:pt>
                <c:pt idx="135">
                  <c:v>0.145454545454545</c:v>
                </c:pt>
                <c:pt idx="136">
                  <c:v>0.22222222222222199</c:v>
                </c:pt>
                <c:pt idx="137">
                  <c:v>0.18867924528301799</c:v>
                </c:pt>
                <c:pt idx="138">
                  <c:v>0.17372881355932199</c:v>
                </c:pt>
                <c:pt idx="139">
                  <c:v>0.12380952380952299</c:v>
                </c:pt>
                <c:pt idx="140">
                  <c:v>9.9547511312217105E-2</c:v>
                </c:pt>
                <c:pt idx="141">
                  <c:v>0.21634615384615299</c:v>
                </c:pt>
                <c:pt idx="142">
                  <c:v>0.13861386138613799</c:v>
                </c:pt>
                <c:pt idx="143">
                  <c:v>0.15816326530612199</c:v>
                </c:pt>
                <c:pt idx="144">
                  <c:v>0.22549019607843099</c:v>
                </c:pt>
                <c:pt idx="145">
                  <c:v>0.28658536585365801</c:v>
                </c:pt>
                <c:pt idx="146">
                  <c:v>0.31016042780748598</c:v>
                </c:pt>
                <c:pt idx="147">
                  <c:v>0.17171717171717099</c:v>
                </c:pt>
                <c:pt idx="148">
                  <c:v>0.22164948453608199</c:v>
                </c:pt>
                <c:pt idx="149">
                  <c:v>0.19680851063829699</c:v>
                </c:pt>
                <c:pt idx="150">
                  <c:v>0.213017751479289</c:v>
                </c:pt>
                <c:pt idx="151">
                  <c:v>0.17469879518072201</c:v>
                </c:pt>
                <c:pt idx="152">
                  <c:v>0.14438502673796699</c:v>
                </c:pt>
                <c:pt idx="153">
                  <c:v>9.38967136150234E-2</c:v>
                </c:pt>
                <c:pt idx="154">
                  <c:v>0.128514056224899</c:v>
                </c:pt>
                <c:pt idx="155">
                  <c:v>0.18018018018018001</c:v>
                </c:pt>
                <c:pt idx="156">
                  <c:v>0.17307692307692299</c:v>
                </c:pt>
                <c:pt idx="157">
                  <c:v>0.17037037037037001</c:v>
                </c:pt>
                <c:pt idx="158">
                  <c:v>9.1428571428571401E-2</c:v>
                </c:pt>
                <c:pt idx="159">
                  <c:v>0.17073170731707299</c:v>
                </c:pt>
                <c:pt idx="160">
                  <c:v>0.203619909502262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EnergySubClustersTS!$X$4:$X$164</c:f>
              <c:numCache>
                <c:formatCode>0.00</c:formatCode>
                <c:ptCount val="161"/>
                <c:pt idx="0">
                  <c:v>0.157894736842105</c:v>
                </c:pt>
                <c:pt idx="1">
                  <c:v>8.5714285714285701E-2</c:v>
                </c:pt>
                <c:pt idx="2">
                  <c:v>0.20588235294117599</c:v>
                </c:pt>
                <c:pt idx="3">
                  <c:v>0.375</c:v>
                </c:pt>
                <c:pt idx="4">
                  <c:v>0.37012987012986998</c:v>
                </c:pt>
                <c:pt idx="5">
                  <c:v>0.30708661417322802</c:v>
                </c:pt>
                <c:pt idx="6">
                  <c:v>0.20524017467248901</c:v>
                </c:pt>
                <c:pt idx="7">
                  <c:v>0.16129032258064499</c:v>
                </c:pt>
                <c:pt idx="8">
                  <c:v>0.1875</c:v>
                </c:pt>
                <c:pt idx="9">
                  <c:v>0.19166666666666601</c:v>
                </c:pt>
                <c:pt idx="10">
                  <c:v>0.19047619047618999</c:v>
                </c:pt>
                <c:pt idx="11">
                  <c:v>0.19298245614035001</c:v>
                </c:pt>
                <c:pt idx="12">
                  <c:v>0.183673469387755</c:v>
                </c:pt>
                <c:pt idx="13">
                  <c:v>0.14583333333333301</c:v>
                </c:pt>
                <c:pt idx="14">
                  <c:v>0.18666666666666601</c:v>
                </c:pt>
                <c:pt idx="15">
                  <c:v>0.18811881188118801</c:v>
                </c:pt>
                <c:pt idx="16">
                  <c:v>0.18032786885245899</c:v>
                </c:pt>
                <c:pt idx="17">
                  <c:v>0.17499999999999999</c:v>
                </c:pt>
                <c:pt idx="18">
                  <c:v>0.20652173913043401</c:v>
                </c:pt>
                <c:pt idx="19">
                  <c:v>0.19090909090909</c:v>
                </c:pt>
                <c:pt idx="20">
                  <c:v>0.173228346456692</c:v>
                </c:pt>
                <c:pt idx="21">
                  <c:v>0.22689075630252101</c:v>
                </c:pt>
                <c:pt idx="22">
                  <c:v>0.23478260869565201</c:v>
                </c:pt>
                <c:pt idx="23">
                  <c:v>0.164179104477611</c:v>
                </c:pt>
                <c:pt idx="24">
                  <c:v>0.19230769230769201</c:v>
                </c:pt>
                <c:pt idx="25">
                  <c:v>0.25</c:v>
                </c:pt>
                <c:pt idx="26">
                  <c:v>0.26351351351351299</c:v>
                </c:pt>
                <c:pt idx="27">
                  <c:v>0.65357142857142803</c:v>
                </c:pt>
                <c:pt idx="28">
                  <c:v>0.64525993883791999</c:v>
                </c:pt>
                <c:pt idx="29">
                  <c:v>0.439688715953307</c:v>
                </c:pt>
                <c:pt idx="30">
                  <c:v>0.340101522842639</c:v>
                </c:pt>
                <c:pt idx="31">
                  <c:v>0.21910112359550499</c:v>
                </c:pt>
                <c:pt idx="32">
                  <c:v>0.18954248366012999</c:v>
                </c:pt>
                <c:pt idx="33">
                  <c:v>0.22666666666666599</c:v>
                </c:pt>
                <c:pt idx="34">
                  <c:v>0.172839506172839</c:v>
                </c:pt>
                <c:pt idx="35">
                  <c:v>0.219512195121951</c:v>
                </c:pt>
                <c:pt idx="36">
                  <c:v>0.39552238805970102</c:v>
                </c:pt>
                <c:pt idx="37">
                  <c:v>0.16666666666666599</c:v>
                </c:pt>
                <c:pt idx="38">
                  <c:v>0.18918918918918901</c:v>
                </c:pt>
                <c:pt idx="39">
                  <c:v>0.21319796954314699</c:v>
                </c:pt>
                <c:pt idx="40">
                  <c:v>0.19469026548672499</c:v>
                </c:pt>
                <c:pt idx="41">
                  <c:v>0.29385964912280699</c:v>
                </c:pt>
                <c:pt idx="42">
                  <c:v>0.31279620853080498</c:v>
                </c:pt>
                <c:pt idx="43">
                  <c:v>0.29605263157894701</c:v>
                </c:pt>
                <c:pt idx="44">
                  <c:v>0.26086956521739102</c:v>
                </c:pt>
                <c:pt idx="45">
                  <c:v>0.32026143790849598</c:v>
                </c:pt>
                <c:pt idx="46">
                  <c:v>0.29166666666666602</c:v>
                </c:pt>
                <c:pt idx="47">
                  <c:v>0.39772727272727199</c:v>
                </c:pt>
                <c:pt idx="48">
                  <c:v>0.33950617283950602</c:v>
                </c:pt>
                <c:pt idx="49">
                  <c:v>0.34536082474226798</c:v>
                </c:pt>
                <c:pt idx="50">
                  <c:v>0.239819004524886</c:v>
                </c:pt>
                <c:pt idx="51">
                  <c:v>0.26256983240223403</c:v>
                </c:pt>
                <c:pt idx="52">
                  <c:v>0.32142857142857101</c:v>
                </c:pt>
                <c:pt idx="53">
                  <c:v>0.29032258064516098</c:v>
                </c:pt>
                <c:pt idx="54">
                  <c:v>0.29104477611940299</c:v>
                </c:pt>
                <c:pt idx="55">
                  <c:v>0.32407407407407401</c:v>
                </c:pt>
                <c:pt idx="56">
                  <c:v>0.32026143790849598</c:v>
                </c:pt>
                <c:pt idx="57">
                  <c:v>0.30645161290322498</c:v>
                </c:pt>
                <c:pt idx="58">
                  <c:v>0.375</c:v>
                </c:pt>
                <c:pt idx="59">
                  <c:v>0.36477987421383601</c:v>
                </c:pt>
                <c:pt idx="60">
                  <c:v>0.38285714285714201</c:v>
                </c:pt>
                <c:pt idx="61">
                  <c:v>0.33944954128440302</c:v>
                </c:pt>
                <c:pt idx="62">
                  <c:v>0.37254901960784298</c:v>
                </c:pt>
                <c:pt idx="63">
                  <c:v>0.272151898734177</c:v>
                </c:pt>
                <c:pt idx="64">
                  <c:v>0.25974025974025899</c:v>
                </c:pt>
                <c:pt idx="65">
                  <c:v>0.32051282051281998</c:v>
                </c:pt>
                <c:pt idx="66">
                  <c:v>0.36269430051813401</c:v>
                </c:pt>
                <c:pt idx="67">
                  <c:v>0.25465838509316702</c:v>
                </c:pt>
                <c:pt idx="68">
                  <c:v>0.27500000000000002</c:v>
                </c:pt>
                <c:pt idx="69">
                  <c:v>0.214285714285714</c:v>
                </c:pt>
                <c:pt idx="70">
                  <c:v>0.33950617283950602</c:v>
                </c:pt>
                <c:pt idx="71">
                  <c:v>0.29292929292929198</c:v>
                </c:pt>
                <c:pt idx="72">
                  <c:v>0.323943661971831</c:v>
                </c:pt>
                <c:pt idx="73">
                  <c:v>0.33695652173912999</c:v>
                </c:pt>
                <c:pt idx="74">
                  <c:v>0.24698795180722799</c:v>
                </c:pt>
                <c:pt idx="75">
                  <c:v>0.266666666666666</c:v>
                </c:pt>
                <c:pt idx="76">
                  <c:v>0.19480519480519401</c:v>
                </c:pt>
                <c:pt idx="77">
                  <c:v>0.20915032679738499</c:v>
                </c:pt>
                <c:pt idx="78">
                  <c:v>0.22807017543859601</c:v>
                </c:pt>
                <c:pt idx="79">
                  <c:v>0.23837209302325499</c:v>
                </c:pt>
                <c:pt idx="80">
                  <c:v>0.22875816993463999</c:v>
                </c:pt>
                <c:pt idx="81">
                  <c:v>0.321212121212121</c:v>
                </c:pt>
                <c:pt idx="82">
                  <c:v>0.35393258426966201</c:v>
                </c:pt>
                <c:pt idx="83">
                  <c:v>0.25</c:v>
                </c:pt>
                <c:pt idx="84">
                  <c:v>0.30219780219780201</c:v>
                </c:pt>
                <c:pt idx="85">
                  <c:v>0.35</c:v>
                </c:pt>
                <c:pt idx="86">
                  <c:v>0.28901734104046201</c:v>
                </c:pt>
                <c:pt idx="87">
                  <c:v>0.289592760180995</c:v>
                </c:pt>
                <c:pt idx="88">
                  <c:v>0.20105820105820099</c:v>
                </c:pt>
                <c:pt idx="89">
                  <c:v>0.235602094240837</c:v>
                </c:pt>
                <c:pt idx="90">
                  <c:v>0.26035502958579798</c:v>
                </c:pt>
                <c:pt idx="91">
                  <c:v>0.28571428571428498</c:v>
                </c:pt>
                <c:pt idx="92">
                  <c:v>0.17894736842105199</c:v>
                </c:pt>
                <c:pt idx="93">
                  <c:v>0.18079096045197701</c:v>
                </c:pt>
                <c:pt idx="94">
                  <c:v>0.33673469387755101</c:v>
                </c:pt>
                <c:pt idx="95">
                  <c:v>0.27500000000000002</c:v>
                </c:pt>
                <c:pt idx="96">
                  <c:v>0.27040816326530598</c:v>
                </c:pt>
                <c:pt idx="97">
                  <c:v>0.16080402010050199</c:v>
                </c:pt>
                <c:pt idx="98">
                  <c:v>0.21078431372549</c:v>
                </c:pt>
                <c:pt idx="99">
                  <c:v>0.24260355029585701</c:v>
                </c:pt>
                <c:pt idx="100">
                  <c:v>0.19354838709677399</c:v>
                </c:pt>
                <c:pt idx="101">
                  <c:v>0.2</c:v>
                </c:pt>
                <c:pt idx="102">
                  <c:v>0.18279569892473099</c:v>
                </c:pt>
                <c:pt idx="103">
                  <c:v>0.24832214765100599</c:v>
                </c:pt>
                <c:pt idx="104">
                  <c:v>0.23756906077348</c:v>
                </c:pt>
                <c:pt idx="105">
                  <c:v>0.181286549707602</c:v>
                </c:pt>
                <c:pt idx="106">
                  <c:v>0.207792207792207</c:v>
                </c:pt>
                <c:pt idx="107">
                  <c:v>0.23756906077348</c:v>
                </c:pt>
                <c:pt idx="108">
                  <c:v>0.16867469879517999</c:v>
                </c:pt>
                <c:pt idx="109">
                  <c:v>0.206060606060606</c:v>
                </c:pt>
                <c:pt idx="110">
                  <c:v>0.19658119658119599</c:v>
                </c:pt>
                <c:pt idx="111">
                  <c:v>0.19078947368421001</c:v>
                </c:pt>
                <c:pt idx="112">
                  <c:v>0.10759493670886</c:v>
                </c:pt>
                <c:pt idx="113">
                  <c:v>0.16184971098265799</c:v>
                </c:pt>
                <c:pt idx="114">
                  <c:v>0.164835164835164</c:v>
                </c:pt>
                <c:pt idx="115">
                  <c:v>0.119047619047619</c:v>
                </c:pt>
                <c:pt idx="116">
                  <c:v>0.181286549707602</c:v>
                </c:pt>
                <c:pt idx="117">
                  <c:v>0.22727272727272699</c:v>
                </c:pt>
                <c:pt idx="118">
                  <c:v>0.20422535211267601</c:v>
                </c:pt>
                <c:pt idx="119">
                  <c:v>0.22222222222222199</c:v>
                </c:pt>
                <c:pt idx="120">
                  <c:v>0.179640718562874</c:v>
                </c:pt>
                <c:pt idx="121">
                  <c:v>0.14516129032257999</c:v>
                </c:pt>
                <c:pt idx="122">
                  <c:v>0.20652173913043401</c:v>
                </c:pt>
                <c:pt idx="123">
                  <c:v>0.146198830409356</c:v>
                </c:pt>
                <c:pt idx="124">
                  <c:v>0.17714285714285699</c:v>
                </c:pt>
                <c:pt idx="125">
                  <c:v>0.21341463414634099</c:v>
                </c:pt>
                <c:pt idx="126">
                  <c:v>0.15469613259668499</c:v>
                </c:pt>
                <c:pt idx="127">
                  <c:v>0.13698630136986301</c:v>
                </c:pt>
                <c:pt idx="128">
                  <c:v>0.209876543209876</c:v>
                </c:pt>
                <c:pt idx="129">
                  <c:v>0.171597633136094</c:v>
                </c:pt>
                <c:pt idx="130">
                  <c:v>0.21195652173912999</c:v>
                </c:pt>
                <c:pt idx="131">
                  <c:v>0.122093023255813</c:v>
                </c:pt>
                <c:pt idx="132">
                  <c:v>0.18064516129032199</c:v>
                </c:pt>
                <c:pt idx="133">
                  <c:v>0.208633093525179</c:v>
                </c:pt>
                <c:pt idx="134">
                  <c:v>0.10362694300518099</c:v>
                </c:pt>
                <c:pt idx="135">
                  <c:v>0.164948453608247</c:v>
                </c:pt>
                <c:pt idx="136">
                  <c:v>0.16959064327485299</c:v>
                </c:pt>
                <c:pt idx="137">
                  <c:v>0.14399999999999999</c:v>
                </c:pt>
                <c:pt idx="138">
                  <c:v>0.15238095238095201</c:v>
                </c:pt>
                <c:pt idx="139">
                  <c:v>0.18181818181818099</c:v>
                </c:pt>
                <c:pt idx="140">
                  <c:v>0.208695652173913</c:v>
                </c:pt>
                <c:pt idx="141">
                  <c:v>0.186440677966101</c:v>
                </c:pt>
                <c:pt idx="142">
                  <c:v>0.14525139664804401</c:v>
                </c:pt>
                <c:pt idx="143">
                  <c:v>0.14054054054053999</c:v>
                </c:pt>
                <c:pt idx="144">
                  <c:v>0.21393034825870599</c:v>
                </c:pt>
                <c:pt idx="145">
                  <c:v>0.178160919540229</c:v>
                </c:pt>
                <c:pt idx="146">
                  <c:v>0.26288659793814401</c:v>
                </c:pt>
                <c:pt idx="147">
                  <c:v>0.172222222222222</c:v>
                </c:pt>
                <c:pt idx="148">
                  <c:v>0.21546961325966801</c:v>
                </c:pt>
                <c:pt idx="149">
                  <c:v>0.232704402515723</c:v>
                </c:pt>
                <c:pt idx="150">
                  <c:v>0.269461077844311</c:v>
                </c:pt>
                <c:pt idx="151">
                  <c:v>0.14857142857142799</c:v>
                </c:pt>
                <c:pt idx="152">
                  <c:v>0.19004524886877799</c:v>
                </c:pt>
                <c:pt idx="153">
                  <c:v>0.155555555555555</c:v>
                </c:pt>
                <c:pt idx="154">
                  <c:v>0.14163090128755301</c:v>
                </c:pt>
                <c:pt idx="155">
                  <c:v>0.18446601941747501</c:v>
                </c:pt>
                <c:pt idx="156">
                  <c:v>0.15306122448979501</c:v>
                </c:pt>
                <c:pt idx="157">
                  <c:v>0.139130434782608</c:v>
                </c:pt>
                <c:pt idx="158">
                  <c:v>0.16577540106951799</c:v>
                </c:pt>
                <c:pt idx="159">
                  <c:v>0.17647058823529399</c:v>
                </c:pt>
                <c:pt idx="160">
                  <c:v>0.216589861751152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EnergySubClustersTS!$Y$4:$Y$164</c:f>
              <c:numCache>
                <c:formatCode>0.00</c:formatCode>
                <c:ptCount val="161"/>
                <c:pt idx="0">
                  <c:v>0.22958323007895975</c:v>
                </c:pt>
                <c:pt idx="1">
                  <c:v>0.22958323007895975</c:v>
                </c:pt>
                <c:pt idx="2">
                  <c:v>0.22958323007895975</c:v>
                </c:pt>
                <c:pt idx="3">
                  <c:v>0.22958323007895975</c:v>
                </c:pt>
                <c:pt idx="4">
                  <c:v>0.22958323007895975</c:v>
                </c:pt>
                <c:pt idx="5">
                  <c:v>0.22958323007895975</c:v>
                </c:pt>
                <c:pt idx="6">
                  <c:v>0.22958323007895975</c:v>
                </c:pt>
                <c:pt idx="7">
                  <c:v>0.22958323007895975</c:v>
                </c:pt>
                <c:pt idx="8">
                  <c:v>0.22958323007895975</c:v>
                </c:pt>
                <c:pt idx="9">
                  <c:v>0.22958323007895975</c:v>
                </c:pt>
                <c:pt idx="10">
                  <c:v>0.22958323007895975</c:v>
                </c:pt>
                <c:pt idx="11">
                  <c:v>0.22958323007895975</c:v>
                </c:pt>
                <c:pt idx="12">
                  <c:v>0.22958323007895975</c:v>
                </c:pt>
                <c:pt idx="13">
                  <c:v>0.22958323007895975</c:v>
                </c:pt>
                <c:pt idx="14">
                  <c:v>0.22958323007895975</c:v>
                </c:pt>
                <c:pt idx="15">
                  <c:v>0.22958323007895975</c:v>
                </c:pt>
                <c:pt idx="16">
                  <c:v>0.22958323007895975</c:v>
                </c:pt>
                <c:pt idx="17">
                  <c:v>0.22958323007895975</c:v>
                </c:pt>
                <c:pt idx="18">
                  <c:v>0.22958323007895975</c:v>
                </c:pt>
                <c:pt idx="19">
                  <c:v>0.22958323007895975</c:v>
                </c:pt>
                <c:pt idx="20">
                  <c:v>0.22958323007895975</c:v>
                </c:pt>
                <c:pt idx="21">
                  <c:v>0.22958323007895975</c:v>
                </c:pt>
                <c:pt idx="22">
                  <c:v>0.22958323007895975</c:v>
                </c:pt>
                <c:pt idx="23">
                  <c:v>0.22958323007895975</c:v>
                </c:pt>
                <c:pt idx="24">
                  <c:v>0.22958323007895975</c:v>
                </c:pt>
                <c:pt idx="25">
                  <c:v>0.22958323007895975</c:v>
                </c:pt>
                <c:pt idx="26">
                  <c:v>0.22958323007895975</c:v>
                </c:pt>
                <c:pt idx="27">
                  <c:v>0.22958323007895975</c:v>
                </c:pt>
                <c:pt idx="28">
                  <c:v>0.22958323007895975</c:v>
                </c:pt>
                <c:pt idx="29">
                  <c:v>0.22958323007895975</c:v>
                </c:pt>
                <c:pt idx="30">
                  <c:v>0.22958323007895975</c:v>
                </c:pt>
                <c:pt idx="31">
                  <c:v>0.22958323007895975</c:v>
                </c:pt>
                <c:pt idx="32">
                  <c:v>0.22958323007895975</c:v>
                </c:pt>
                <c:pt idx="33">
                  <c:v>0.22958323007895975</c:v>
                </c:pt>
                <c:pt idx="34">
                  <c:v>0.22958323007895975</c:v>
                </c:pt>
                <c:pt idx="35">
                  <c:v>0.22958323007895975</c:v>
                </c:pt>
                <c:pt idx="36">
                  <c:v>0.22958323007895975</c:v>
                </c:pt>
                <c:pt idx="37">
                  <c:v>0.22958323007895975</c:v>
                </c:pt>
                <c:pt idx="38">
                  <c:v>0.22958323007895975</c:v>
                </c:pt>
                <c:pt idx="39">
                  <c:v>0.22958323007895975</c:v>
                </c:pt>
                <c:pt idx="40">
                  <c:v>0.22958323007895975</c:v>
                </c:pt>
                <c:pt idx="41">
                  <c:v>0.22958323007895975</c:v>
                </c:pt>
                <c:pt idx="42">
                  <c:v>0.22958323007895975</c:v>
                </c:pt>
                <c:pt idx="43">
                  <c:v>0.22958323007895975</c:v>
                </c:pt>
                <c:pt idx="44">
                  <c:v>0.22958323007895975</c:v>
                </c:pt>
                <c:pt idx="45">
                  <c:v>0.22958323007895975</c:v>
                </c:pt>
                <c:pt idx="46">
                  <c:v>0.22958323007895975</c:v>
                </c:pt>
                <c:pt idx="47">
                  <c:v>0.22958323007895975</c:v>
                </c:pt>
                <c:pt idx="48">
                  <c:v>0.22958323007895975</c:v>
                </c:pt>
                <c:pt idx="49">
                  <c:v>0.22958323007895975</c:v>
                </c:pt>
                <c:pt idx="50">
                  <c:v>0.22958323007895975</c:v>
                </c:pt>
                <c:pt idx="51">
                  <c:v>0.22958323007895975</c:v>
                </c:pt>
                <c:pt idx="52">
                  <c:v>0.22958323007895975</c:v>
                </c:pt>
                <c:pt idx="53">
                  <c:v>0.22958323007895975</c:v>
                </c:pt>
                <c:pt idx="54">
                  <c:v>0.22958323007895975</c:v>
                </c:pt>
                <c:pt idx="55">
                  <c:v>0.22958323007895975</c:v>
                </c:pt>
                <c:pt idx="56">
                  <c:v>0.22958323007895975</c:v>
                </c:pt>
                <c:pt idx="57">
                  <c:v>0.22958323007895975</c:v>
                </c:pt>
                <c:pt idx="58">
                  <c:v>0.22958323007895975</c:v>
                </c:pt>
                <c:pt idx="59">
                  <c:v>0.22958323007895975</c:v>
                </c:pt>
                <c:pt idx="60">
                  <c:v>0.22958323007895975</c:v>
                </c:pt>
                <c:pt idx="61">
                  <c:v>0.22958323007895975</c:v>
                </c:pt>
                <c:pt idx="62">
                  <c:v>0.22958323007895975</c:v>
                </c:pt>
                <c:pt idx="63">
                  <c:v>0.22958323007895975</c:v>
                </c:pt>
                <c:pt idx="64">
                  <c:v>0.22958323007895975</c:v>
                </c:pt>
                <c:pt idx="65">
                  <c:v>0.22958323007895975</c:v>
                </c:pt>
                <c:pt idx="66">
                  <c:v>0.22958323007895975</c:v>
                </c:pt>
                <c:pt idx="67">
                  <c:v>0.22958323007895975</c:v>
                </c:pt>
                <c:pt idx="68">
                  <c:v>0.22958323007895975</c:v>
                </c:pt>
                <c:pt idx="69">
                  <c:v>0.22958323007895975</c:v>
                </c:pt>
                <c:pt idx="70">
                  <c:v>0.22958323007895975</c:v>
                </c:pt>
                <c:pt idx="71">
                  <c:v>0.22958323007895975</c:v>
                </c:pt>
                <c:pt idx="72">
                  <c:v>0.22958323007895975</c:v>
                </c:pt>
                <c:pt idx="73">
                  <c:v>0.22958323007895975</c:v>
                </c:pt>
                <c:pt idx="74">
                  <c:v>0.22958323007895975</c:v>
                </c:pt>
                <c:pt idx="75">
                  <c:v>0.22958323007895975</c:v>
                </c:pt>
                <c:pt idx="76">
                  <c:v>0.22958323007895975</c:v>
                </c:pt>
                <c:pt idx="77">
                  <c:v>0.22958323007895975</c:v>
                </c:pt>
                <c:pt idx="78">
                  <c:v>0.22958323007895975</c:v>
                </c:pt>
                <c:pt idx="79">
                  <c:v>0.22958323007895975</c:v>
                </c:pt>
                <c:pt idx="80">
                  <c:v>0.22958323007895975</c:v>
                </c:pt>
                <c:pt idx="81">
                  <c:v>0.22958323007895975</c:v>
                </c:pt>
                <c:pt idx="82">
                  <c:v>0.22958323007895975</c:v>
                </c:pt>
                <c:pt idx="83">
                  <c:v>0.22958323007895975</c:v>
                </c:pt>
                <c:pt idx="84">
                  <c:v>0.22958323007895975</c:v>
                </c:pt>
                <c:pt idx="85">
                  <c:v>0.22958323007895975</c:v>
                </c:pt>
                <c:pt idx="86">
                  <c:v>0.22958323007895975</c:v>
                </c:pt>
                <c:pt idx="87">
                  <c:v>0.22958323007895975</c:v>
                </c:pt>
                <c:pt idx="88">
                  <c:v>0.22958323007895975</c:v>
                </c:pt>
                <c:pt idx="89">
                  <c:v>0.22958323007895975</c:v>
                </c:pt>
                <c:pt idx="90">
                  <c:v>0.22958323007895975</c:v>
                </c:pt>
                <c:pt idx="91">
                  <c:v>0.22958323007895975</c:v>
                </c:pt>
                <c:pt idx="92">
                  <c:v>0.22958323007895975</c:v>
                </c:pt>
                <c:pt idx="93">
                  <c:v>0.22958323007895975</c:v>
                </c:pt>
                <c:pt idx="94">
                  <c:v>0.22958323007895975</c:v>
                </c:pt>
                <c:pt idx="95">
                  <c:v>0.22958323007895975</c:v>
                </c:pt>
                <c:pt idx="96">
                  <c:v>0.22958323007895975</c:v>
                </c:pt>
                <c:pt idx="97">
                  <c:v>0.22958323007895975</c:v>
                </c:pt>
                <c:pt idx="98">
                  <c:v>0.22958323007895975</c:v>
                </c:pt>
                <c:pt idx="99">
                  <c:v>0.22958323007895975</c:v>
                </c:pt>
                <c:pt idx="100">
                  <c:v>0.22958323007895975</c:v>
                </c:pt>
                <c:pt idx="101">
                  <c:v>0.22958323007895975</c:v>
                </c:pt>
                <c:pt idx="102">
                  <c:v>0.22958323007895975</c:v>
                </c:pt>
                <c:pt idx="103">
                  <c:v>0.22958323007895975</c:v>
                </c:pt>
                <c:pt idx="104">
                  <c:v>0.22958323007895975</c:v>
                </c:pt>
                <c:pt idx="105">
                  <c:v>0.22958323007895975</c:v>
                </c:pt>
                <c:pt idx="106">
                  <c:v>0.22958323007895975</c:v>
                </c:pt>
                <c:pt idx="107">
                  <c:v>0.22958323007895975</c:v>
                </c:pt>
                <c:pt idx="108">
                  <c:v>0.22958323007895975</c:v>
                </c:pt>
                <c:pt idx="109">
                  <c:v>0.22958323007895975</c:v>
                </c:pt>
                <c:pt idx="110">
                  <c:v>0.22958323007895975</c:v>
                </c:pt>
                <c:pt idx="111">
                  <c:v>0.22958323007895975</c:v>
                </c:pt>
                <c:pt idx="112">
                  <c:v>0.22958323007895975</c:v>
                </c:pt>
                <c:pt idx="113">
                  <c:v>0.22958323007895975</c:v>
                </c:pt>
                <c:pt idx="114">
                  <c:v>0.22958323007895975</c:v>
                </c:pt>
                <c:pt idx="115">
                  <c:v>0.22958323007895975</c:v>
                </c:pt>
                <c:pt idx="116">
                  <c:v>0.22958323007895975</c:v>
                </c:pt>
                <c:pt idx="117">
                  <c:v>0.22958323007895975</c:v>
                </c:pt>
                <c:pt idx="118">
                  <c:v>0.22958323007895975</c:v>
                </c:pt>
                <c:pt idx="119">
                  <c:v>0.22958323007895975</c:v>
                </c:pt>
                <c:pt idx="120">
                  <c:v>0.22958323007895975</c:v>
                </c:pt>
                <c:pt idx="121">
                  <c:v>0.22958323007895975</c:v>
                </c:pt>
                <c:pt idx="122">
                  <c:v>0.22958323007895975</c:v>
                </c:pt>
                <c:pt idx="123">
                  <c:v>0.22958323007895975</c:v>
                </c:pt>
                <c:pt idx="124">
                  <c:v>0.22958323007895975</c:v>
                </c:pt>
                <c:pt idx="125">
                  <c:v>0.22958323007895975</c:v>
                </c:pt>
                <c:pt idx="126">
                  <c:v>0.22958323007895975</c:v>
                </c:pt>
                <c:pt idx="127">
                  <c:v>0.22958323007895975</c:v>
                </c:pt>
                <c:pt idx="128">
                  <c:v>0.22958323007895975</c:v>
                </c:pt>
                <c:pt idx="129">
                  <c:v>0.22958323007895975</c:v>
                </c:pt>
                <c:pt idx="130">
                  <c:v>0.22958323007895975</c:v>
                </c:pt>
                <c:pt idx="131">
                  <c:v>0.22958323007895975</c:v>
                </c:pt>
                <c:pt idx="132">
                  <c:v>0.22958323007895975</c:v>
                </c:pt>
                <c:pt idx="133">
                  <c:v>0.22958323007895975</c:v>
                </c:pt>
                <c:pt idx="134">
                  <c:v>0.22958323007895975</c:v>
                </c:pt>
                <c:pt idx="135">
                  <c:v>0.22958323007895975</c:v>
                </c:pt>
                <c:pt idx="136">
                  <c:v>0.22958323007895975</c:v>
                </c:pt>
                <c:pt idx="137">
                  <c:v>0.22958323007895975</c:v>
                </c:pt>
                <c:pt idx="138">
                  <c:v>0.22958323007895975</c:v>
                </c:pt>
                <c:pt idx="139">
                  <c:v>0.22958323007895975</c:v>
                </c:pt>
                <c:pt idx="140">
                  <c:v>0.22958323007895975</c:v>
                </c:pt>
                <c:pt idx="141">
                  <c:v>0.22958323007895975</c:v>
                </c:pt>
                <c:pt idx="142">
                  <c:v>0.22958323007895975</c:v>
                </c:pt>
                <c:pt idx="143">
                  <c:v>0.22958323007895975</c:v>
                </c:pt>
                <c:pt idx="144">
                  <c:v>0.22958323007895975</c:v>
                </c:pt>
                <c:pt idx="145">
                  <c:v>0.22958323007895975</c:v>
                </c:pt>
                <c:pt idx="146">
                  <c:v>0.22958323007895975</c:v>
                </c:pt>
                <c:pt idx="147">
                  <c:v>0.22958323007895975</c:v>
                </c:pt>
                <c:pt idx="148">
                  <c:v>0.22958323007895975</c:v>
                </c:pt>
                <c:pt idx="149">
                  <c:v>0.22958323007895975</c:v>
                </c:pt>
                <c:pt idx="150">
                  <c:v>0.22958323007895975</c:v>
                </c:pt>
                <c:pt idx="151">
                  <c:v>0.22958323007895975</c:v>
                </c:pt>
                <c:pt idx="152">
                  <c:v>0.22958323007895975</c:v>
                </c:pt>
                <c:pt idx="153">
                  <c:v>0.22958323007895975</c:v>
                </c:pt>
                <c:pt idx="154">
                  <c:v>0.22958323007895975</c:v>
                </c:pt>
                <c:pt idx="155">
                  <c:v>0.22958323007895975</c:v>
                </c:pt>
                <c:pt idx="156">
                  <c:v>0.22958323007895975</c:v>
                </c:pt>
                <c:pt idx="157">
                  <c:v>0.22958323007895975</c:v>
                </c:pt>
                <c:pt idx="158">
                  <c:v>0.22958323007895975</c:v>
                </c:pt>
                <c:pt idx="159">
                  <c:v>0.22958323007895975</c:v>
                </c:pt>
                <c:pt idx="160">
                  <c:v>0.22958323007895975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EnergySubClustersTS!$Z$4:$Z$164</c:f>
              <c:numCache>
                <c:formatCode>0.00</c:formatCode>
                <c:ptCount val="161"/>
                <c:pt idx="0">
                  <c:v>0.3140252858770391</c:v>
                </c:pt>
                <c:pt idx="1">
                  <c:v>0.3140252858770391</c:v>
                </c:pt>
                <c:pt idx="2">
                  <c:v>0.3140252858770391</c:v>
                </c:pt>
                <c:pt idx="3">
                  <c:v>0.3140252858770391</c:v>
                </c:pt>
                <c:pt idx="4">
                  <c:v>0.3140252858770391</c:v>
                </c:pt>
                <c:pt idx="5">
                  <c:v>0.3140252858770391</c:v>
                </c:pt>
                <c:pt idx="6">
                  <c:v>0.3140252858770391</c:v>
                </c:pt>
                <c:pt idx="7">
                  <c:v>0.3140252858770391</c:v>
                </c:pt>
                <c:pt idx="8">
                  <c:v>0.3140252858770391</c:v>
                </c:pt>
                <c:pt idx="9">
                  <c:v>0.3140252858770391</c:v>
                </c:pt>
                <c:pt idx="10">
                  <c:v>0.3140252858770391</c:v>
                </c:pt>
                <c:pt idx="11">
                  <c:v>0.3140252858770391</c:v>
                </c:pt>
                <c:pt idx="12">
                  <c:v>0.3140252858770391</c:v>
                </c:pt>
                <c:pt idx="13">
                  <c:v>0.3140252858770391</c:v>
                </c:pt>
                <c:pt idx="14">
                  <c:v>0.3140252858770391</c:v>
                </c:pt>
                <c:pt idx="15">
                  <c:v>0.3140252858770391</c:v>
                </c:pt>
                <c:pt idx="16">
                  <c:v>0.3140252858770391</c:v>
                </c:pt>
                <c:pt idx="17">
                  <c:v>0.3140252858770391</c:v>
                </c:pt>
                <c:pt idx="18">
                  <c:v>0.3140252858770391</c:v>
                </c:pt>
                <c:pt idx="19">
                  <c:v>0.3140252858770391</c:v>
                </c:pt>
                <c:pt idx="20">
                  <c:v>0.3140252858770391</c:v>
                </c:pt>
                <c:pt idx="21">
                  <c:v>0.3140252858770391</c:v>
                </c:pt>
                <c:pt idx="22">
                  <c:v>0.3140252858770391</c:v>
                </c:pt>
                <c:pt idx="23">
                  <c:v>0.3140252858770391</c:v>
                </c:pt>
                <c:pt idx="24">
                  <c:v>0.3140252858770391</c:v>
                </c:pt>
                <c:pt idx="25">
                  <c:v>0.3140252858770391</c:v>
                </c:pt>
                <c:pt idx="26">
                  <c:v>0.3140252858770391</c:v>
                </c:pt>
                <c:pt idx="27">
                  <c:v>0.3140252858770391</c:v>
                </c:pt>
                <c:pt idx="28">
                  <c:v>0.3140252858770391</c:v>
                </c:pt>
                <c:pt idx="29">
                  <c:v>0.3140252858770391</c:v>
                </c:pt>
                <c:pt idx="30">
                  <c:v>0.3140252858770391</c:v>
                </c:pt>
                <c:pt idx="31">
                  <c:v>0.3140252858770391</c:v>
                </c:pt>
                <c:pt idx="32">
                  <c:v>0.3140252858770391</c:v>
                </c:pt>
                <c:pt idx="33">
                  <c:v>0.3140252858770391</c:v>
                </c:pt>
                <c:pt idx="34">
                  <c:v>0.3140252858770391</c:v>
                </c:pt>
                <c:pt idx="35">
                  <c:v>0.3140252858770391</c:v>
                </c:pt>
                <c:pt idx="36">
                  <c:v>0.3140252858770391</c:v>
                </c:pt>
                <c:pt idx="37">
                  <c:v>0.3140252858770391</c:v>
                </c:pt>
                <c:pt idx="38">
                  <c:v>0.3140252858770391</c:v>
                </c:pt>
                <c:pt idx="39">
                  <c:v>0.3140252858770391</c:v>
                </c:pt>
                <c:pt idx="40">
                  <c:v>0.3140252858770391</c:v>
                </c:pt>
                <c:pt idx="41">
                  <c:v>0.3140252858770391</c:v>
                </c:pt>
                <c:pt idx="42">
                  <c:v>0.3140252858770391</c:v>
                </c:pt>
                <c:pt idx="43">
                  <c:v>0.3140252858770391</c:v>
                </c:pt>
                <c:pt idx="44">
                  <c:v>0.3140252858770391</c:v>
                </c:pt>
                <c:pt idx="45">
                  <c:v>0.3140252858770391</c:v>
                </c:pt>
                <c:pt idx="46">
                  <c:v>0.3140252858770391</c:v>
                </c:pt>
                <c:pt idx="47">
                  <c:v>0.3140252858770391</c:v>
                </c:pt>
                <c:pt idx="48">
                  <c:v>0.3140252858770391</c:v>
                </c:pt>
                <c:pt idx="49">
                  <c:v>0.3140252858770391</c:v>
                </c:pt>
                <c:pt idx="50">
                  <c:v>0.3140252858770391</c:v>
                </c:pt>
                <c:pt idx="51">
                  <c:v>0.3140252858770391</c:v>
                </c:pt>
                <c:pt idx="52">
                  <c:v>0.3140252858770391</c:v>
                </c:pt>
                <c:pt idx="53">
                  <c:v>0.3140252858770391</c:v>
                </c:pt>
                <c:pt idx="54">
                  <c:v>0.3140252858770391</c:v>
                </c:pt>
                <c:pt idx="55">
                  <c:v>0.3140252858770391</c:v>
                </c:pt>
                <c:pt idx="56">
                  <c:v>0.3140252858770391</c:v>
                </c:pt>
                <c:pt idx="57">
                  <c:v>0.3140252858770391</c:v>
                </c:pt>
                <c:pt idx="58">
                  <c:v>0.3140252858770391</c:v>
                </c:pt>
                <c:pt idx="59">
                  <c:v>0.3140252858770391</c:v>
                </c:pt>
                <c:pt idx="60">
                  <c:v>0.3140252858770391</c:v>
                </c:pt>
                <c:pt idx="61">
                  <c:v>0.3140252858770391</c:v>
                </c:pt>
                <c:pt idx="62">
                  <c:v>0.3140252858770391</c:v>
                </c:pt>
                <c:pt idx="63">
                  <c:v>0.3140252858770391</c:v>
                </c:pt>
                <c:pt idx="64">
                  <c:v>0.3140252858770391</c:v>
                </c:pt>
                <c:pt idx="65">
                  <c:v>0.3140252858770391</c:v>
                </c:pt>
                <c:pt idx="66">
                  <c:v>0.3140252858770391</c:v>
                </c:pt>
                <c:pt idx="67">
                  <c:v>0.3140252858770391</c:v>
                </c:pt>
                <c:pt idx="68">
                  <c:v>0.3140252858770391</c:v>
                </c:pt>
                <c:pt idx="69">
                  <c:v>0.3140252858770391</c:v>
                </c:pt>
                <c:pt idx="70">
                  <c:v>0.3140252858770391</c:v>
                </c:pt>
                <c:pt idx="71">
                  <c:v>0.3140252858770391</c:v>
                </c:pt>
                <c:pt idx="72">
                  <c:v>0.3140252858770391</c:v>
                </c:pt>
                <c:pt idx="73">
                  <c:v>0.3140252858770391</c:v>
                </c:pt>
                <c:pt idx="74">
                  <c:v>0.3140252858770391</c:v>
                </c:pt>
                <c:pt idx="75">
                  <c:v>0.3140252858770391</c:v>
                </c:pt>
                <c:pt idx="76">
                  <c:v>0.3140252858770391</c:v>
                </c:pt>
                <c:pt idx="77">
                  <c:v>0.3140252858770391</c:v>
                </c:pt>
                <c:pt idx="78">
                  <c:v>0.3140252858770391</c:v>
                </c:pt>
                <c:pt idx="79">
                  <c:v>0.3140252858770391</c:v>
                </c:pt>
                <c:pt idx="80">
                  <c:v>0.3140252858770391</c:v>
                </c:pt>
                <c:pt idx="81">
                  <c:v>0.3140252858770391</c:v>
                </c:pt>
                <c:pt idx="82">
                  <c:v>0.3140252858770391</c:v>
                </c:pt>
                <c:pt idx="83">
                  <c:v>0.3140252858770391</c:v>
                </c:pt>
                <c:pt idx="84">
                  <c:v>0.3140252858770391</c:v>
                </c:pt>
                <c:pt idx="85">
                  <c:v>0.3140252858770391</c:v>
                </c:pt>
                <c:pt idx="86">
                  <c:v>0.3140252858770391</c:v>
                </c:pt>
                <c:pt idx="87">
                  <c:v>0.3140252858770391</c:v>
                </c:pt>
                <c:pt idx="88">
                  <c:v>0.3140252858770391</c:v>
                </c:pt>
                <c:pt idx="89">
                  <c:v>0.3140252858770391</c:v>
                </c:pt>
                <c:pt idx="90">
                  <c:v>0.3140252858770391</c:v>
                </c:pt>
                <c:pt idx="91">
                  <c:v>0.3140252858770391</c:v>
                </c:pt>
                <c:pt idx="92">
                  <c:v>0.3140252858770391</c:v>
                </c:pt>
                <c:pt idx="93">
                  <c:v>0.3140252858770391</c:v>
                </c:pt>
                <c:pt idx="94">
                  <c:v>0.3140252858770391</c:v>
                </c:pt>
                <c:pt idx="95">
                  <c:v>0.3140252858770391</c:v>
                </c:pt>
                <c:pt idx="96">
                  <c:v>0.3140252858770391</c:v>
                </c:pt>
                <c:pt idx="97">
                  <c:v>0.3140252858770391</c:v>
                </c:pt>
                <c:pt idx="98">
                  <c:v>0.3140252858770391</c:v>
                </c:pt>
                <c:pt idx="99">
                  <c:v>0.3140252858770391</c:v>
                </c:pt>
                <c:pt idx="100">
                  <c:v>0.3140252858770391</c:v>
                </c:pt>
                <c:pt idx="101">
                  <c:v>0.3140252858770391</c:v>
                </c:pt>
                <c:pt idx="102">
                  <c:v>0.3140252858770391</c:v>
                </c:pt>
                <c:pt idx="103">
                  <c:v>0.3140252858770391</c:v>
                </c:pt>
                <c:pt idx="104">
                  <c:v>0.3140252858770391</c:v>
                </c:pt>
                <c:pt idx="105">
                  <c:v>0.3140252858770391</c:v>
                </c:pt>
                <c:pt idx="106">
                  <c:v>0.3140252858770391</c:v>
                </c:pt>
                <c:pt idx="107">
                  <c:v>0.3140252858770391</c:v>
                </c:pt>
                <c:pt idx="108">
                  <c:v>0.3140252858770391</c:v>
                </c:pt>
                <c:pt idx="109">
                  <c:v>0.3140252858770391</c:v>
                </c:pt>
                <c:pt idx="110">
                  <c:v>0.3140252858770391</c:v>
                </c:pt>
                <c:pt idx="111">
                  <c:v>0.3140252858770391</c:v>
                </c:pt>
                <c:pt idx="112">
                  <c:v>0.3140252858770391</c:v>
                </c:pt>
                <c:pt idx="113">
                  <c:v>0.3140252858770391</c:v>
                </c:pt>
                <c:pt idx="114">
                  <c:v>0.3140252858770391</c:v>
                </c:pt>
                <c:pt idx="115">
                  <c:v>0.3140252858770391</c:v>
                </c:pt>
                <c:pt idx="116">
                  <c:v>0.3140252858770391</c:v>
                </c:pt>
                <c:pt idx="117">
                  <c:v>0.3140252858770391</c:v>
                </c:pt>
                <c:pt idx="118">
                  <c:v>0.3140252858770391</c:v>
                </c:pt>
                <c:pt idx="119">
                  <c:v>0.3140252858770391</c:v>
                </c:pt>
                <c:pt idx="120">
                  <c:v>0.3140252858770391</c:v>
                </c:pt>
                <c:pt idx="121">
                  <c:v>0.3140252858770391</c:v>
                </c:pt>
                <c:pt idx="122">
                  <c:v>0.3140252858770391</c:v>
                </c:pt>
                <c:pt idx="123">
                  <c:v>0.3140252858770391</c:v>
                </c:pt>
                <c:pt idx="124">
                  <c:v>0.3140252858770391</c:v>
                </c:pt>
                <c:pt idx="125">
                  <c:v>0.3140252858770391</c:v>
                </c:pt>
                <c:pt idx="126">
                  <c:v>0.3140252858770391</c:v>
                </c:pt>
                <c:pt idx="127">
                  <c:v>0.3140252858770391</c:v>
                </c:pt>
                <c:pt idx="128">
                  <c:v>0.3140252858770391</c:v>
                </c:pt>
                <c:pt idx="129">
                  <c:v>0.3140252858770391</c:v>
                </c:pt>
                <c:pt idx="130">
                  <c:v>0.3140252858770391</c:v>
                </c:pt>
                <c:pt idx="131">
                  <c:v>0.3140252858770391</c:v>
                </c:pt>
                <c:pt idx="132">
                  <c:v>0.3140252858770391</c:v>
                </c:pt>
                <c:pt idx="133">
                  <c:v>0.3140252858770391</c:v>
                </c:pt>
                <c:pt idx="134">
                  <c:v>0.3140252858770391</c:v>
                </c:pt>
                <c:pt idx="135">
                  <c:v>0.3140252858770391</c:v>
                </c:pt>
                <c:pt idx="136">
                  <c:v>0.3140252858770391</c:v>
                </c:pt>
                <c:pt idx="137">
                  <c:v>0.3140252858770391</c:v>
                </c:pt>
                <c:pt idx="138">
                  <c:v>0.3140252858770391</c:v>
                </c:pt>
                <c:pt idx="139">
                  <c:v>0.3140252858770391</c:v>
                </c:pt>
                <c:pt idx="140">
                  <c:v>0.3140252858770391</c:v>
                </c:pt>
                <c:pt idx="141">
                  <c:v>0.3140252858770391</c:v>
                </c:pt>
                <c:pt idx="142">
                  <c:v>0.3140252858770391</c:v>
                </c:pt>
                <c:pt idx="143">
                  <c:v>0.3140252858770391</c:v>
                </c:pt>
                <c:pt idx="144">
                  <c:v>0.3140252858770391</c:v>
                </c:pt>
                <c:pt idx="145">
                  <c:v>0.3140252858770391</c:v>
                </c:pt>
                <c:pt idx="146">
                  <c:v>0.3140252858770391</c:v>
                </c:pt>
                <c:pt idx="147">
                  <c:v>0.3140252858770391</c:v>
                </c:pt>
                <c:pt idx="148">
                  <c:v>0.3140252858770391</c:v>
                </c:pt>
                <c:pt idx="149">
                  <c:v>0.3140252858770391</c:v>
                </c:pt>
                <c:pt idx="150">
                  <c:v>0.3140252858770391</c:v>
                </c:pt>
                <c:pt idx="151">
                  <c:v>0.3140252858770391</c:v>
                </c:pt>
                <c:pt idx="152">
                  <c:v>0.3140252858770391</c:v>
                </c:pt>
                <c:pt idx="153">
                  <c:v>0.3140252858770391</c:v>
                </c:pt>
                <c:pt idx="154">
                  <c:v>0.3140252858770391</c:v>
                </c:pt>
                <c:pt idx="155">
                  <c:v>0.3140252858770391</c:v>
                </c:pt>
                <c:pt idx="156">
                  <c:v>0.3140252858770391</c:v>
                </c:pt>
                <c:pt idx="157">
                  <c:v>0.3140252858770391</c:v>
                </c:pt>
                <c:pt idx="158">
                  <c:v>0.3140252858770391</c:v>
                </c:pt>
                <c:pt idx="159">
                  <c:v>0.3140252858770391</c:v>
                </c:pt>
                <c:pt idx="160">
                  <c:v>0.3140252858770391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EnergySubClustersTS!$AA$4:$AA$164</c:f>
              <c:numCache>
                <c:formatCode>0.00</c:formatCode>
                <c:ptCount val="161"/>
                <c:pt idx="0">
                  <c:v>0.14514117428088041</c:v>
                </c:pt>
                <c:pt idx="1">
                  <c:v>0.14514117428088041</c:v>
                </c:pt>
                <c:pt idx="2">
                  <c:v>0.14514117428088041</c:v>
                </c:pt>
                <c:pt idx="3">
                  <c:v>0.14514117428088041</c:v>
                </c:pt>
                <c:pt idx="4">
                  <c:v>0.14514117428088041</c:v>
                </c:pt>
                <c:pt idx="5">
                  <c:v>0.14514117428088041</c:v>
                </c:pt>
                <c:pt idx="6">
                  <c:v>0.14514117428088041</c:v>
                </c:pt>
                <c:pt idx="7">
                  <c:v>0.14514117428088041</c:v>
                </c:pt>
                <c:pt idx="8">
                  <c:v>0.14514117428088041</c:v>
                </c:pt>
                <c:pt idx="9">
                  <c:v>0.14514117428088041</c:v>
                </c:pt>
                <c:pt idx="10">
                  <c:v>0.14514117428088041</c:v>
                </c:pt>
                <c:pt idx="11">
                  <c:v>0.14514117428088041</c:v>
                </c:pt>
                <c:pt idx="12">
                  <c:v>0.14514117428088041</c:v>
                </c:pt>
                <c:pt idx="13">
                  <c:v>0.14514117428088041</c:v>
                </c:pt>
                <c:pt idx="14">
                  <c:v>0.14514117428088041</c:v>
                </c:pt>
                <c:pt idx="15">
                  <c:v>0.14514117428088041</c:v>
                </c:pt>
                <c:pt idx="16">
                  <c:v>0.14514117428088041</c:v>
                </c:pt>
                <c:pt idx="17">
                  <c:v>0.14514117428088041</c:v>
                </c:pt>
                <c:pt idx="18">
                  <c:v>0.14514117428088041</c:v>
                </c:pt>
                <c:pt idx="19">
                  <c:v>0.14514117428088041</c:v>
                </c:pt>
                <c:pt idx="20">
                  <c:v>0.14514117428088041</c:v>
                </c:pt>
                <c:pt idx="21">
                  <c:v>0.14514117428088041</c:v>
                </c:pt>
                <c:pt idx="22">
                  <c:v>0.14514117428088041</c:v>
                </c:pt>
                <c:pt idx="23">
                  <c:v>0.14514117428088041</c:v>
                </c:pt>
                <c:pt idx="24">
                  <c:v>0.14514117428088041</c:v>
                </c:pt>
                <c:pt idx="25">
                  <c:v>0.14514117428088041</c:v>
                </c:pt>
                <c:pt idx="26">
                  <c:v>0.14514117428088041</c:v>
                </c:pt>
                <c:pt idx="27">
                  <c:v>0.14514117428088041</c:v>
                </c:pt>
                <c:pt idx="28">
                  <c:v>0.14514117428088041</c:v>
                </c:pt>
                <c:pt idx="29">
                  <c:v>0.14514117428088041</c:v>
                </c:pt>
                <c:pt idx="30">
                  <c:v>0.14514117428088041</c:v>
                </c:pt>
                <c:pt idx="31">
                  <c:v>0.14514117428088041</c:v>
                </c:pt>
                <c:pt idx="32">
                  <c:v>0.14514117428088041</c:v>
                </c:pt>
                <c:pt idx="33">
                  <c:v>0.14514117428088041</c:v>
                </c:pt>
                <c:pt idx="34">
                  <c:v>0.14514117428088041</c:v>
                </c:pt>
                <c:pt idx="35">
                  <c:v>0.14514117428088041</c:v>
                </c:pt>
                <c:pt idx="36">
                  <c:v>0.14514117428088041</c:v>
                </c:pt>
                <c:pt idx="37">
                  <c:v>0.14514117428088041</c:v>
                </c:pt>
                <c:pt idx="38">
                  <c:v>0.14514117428088041</c:v>
                </c:pt>
                <c:pt idx="39">
                  <c:v>0.14514117428088041</c:v>
                </c:pt>
                <c:pt idx="40">
                  <c:v>0.14514117428088041</c:v>
                </c:pt>
                <c:pt idx="41">
                  <c:v>0.14514117428088041</c:v>
                </c:pt>
                <c:pt idx="42">
                  <c:v>0.14514117428088041</c:v>
                </c:pt>
                <c:pt idx="43">
                  <c:v>0.14514117428088041</c:v>
                </c:pt>
                <c:pt idx="44">
                  <c:v>0.14514117428088041</c:v>
                </c:pt>
                <c:pt idx="45">
                  <c:v>0.14514117428088041</c:v>
                </c:pt>
                <c:pt idx="46">
                  <c:v>0.14514117428088041</c:v>
                </c:pt>
                <c:pt idx="47">
                  <c:v>0.14514117428088041</c:v>
                </c:pt>
                <c:pt idx="48">
                  <c:v>0.14514117428088041</c:v>
                </c:pt>
                <c:pt idx="49">
                  <c:v>0.14514117428088041</c:v>
                </c:pt>
                <c:pt idx="50">
                  <c:v>0.14514117428088041</c:v>
                </c:pt>
                <c:pt idx="51">
                  <c:v>0.14514117428088041</c:v>
                </c:pt>
                <c:pt idx="52">
                  <c:v>0.14514117428088041</c:v>
                </c:pt>
                <c:pt idx="53">
                  <c:v>0.14514117428088041</c:v>
                </c:pt>
                <c:pt idx="54">
                  <c:v>0.14514117428088041</c:v>
                </c:pt>
                <c:pt idx="55">
                  <c:v>0.14514117428088041</c:v>
                </c:pt>
                <c:pt idx="56">
                  <c:v>0.14514117428088041</c:v>
                </c:pt>
                <c:pt idx="57">
                  <c:v>0.14514117428088041</c:v>
                </c:pt>
                <c:pt idx="58">
                  <c:v>0.14514117428088041</c:v>
                </c:pt>
                <c:pt idx="59">
                  <c:v>0.14514117428088041</c:v>
                </c:pt>
                <c:pt idx="60">
                  <c:v>0.14514117428088041</c:v>
                </c:pt>
                <c:pt idx="61">
                  <c:v>0.14514117428088041</c:v>
                </c:pt>
                <c:pt idx="62">
                  <c:v>0.14514117428088041</c:v>
                </c:pt>
                <c:pt idx="63">
                  <c:v>0.14514117428088041</c:v>
                </c:pt>
                <c:pt idx="64">
                  <c:v>0.14514117428088041</c:v>
                </c:pt>
                <c:pt idx="65">
                  <c:v>0.14514117428088041</c:v>
                </c:pt>
                <c:pt idx="66">
                  <c:v>0.14514117428088041</c:v>
                </c:pt>
                <c:pt idx="67">
                  <c:v>0.14514117428088041</c:v>
                </c:pt>
                <c:pt idx="68">
                  <c:v>0.14514117428088041</c:v>
                </c:pt>
                <c:pt idx="69">
                  <c:v>0.14514117428088041</c:v>
                </c:pt>
                <c:pt idx="70">
                  <c:v>0.14514117428088041</c:v>
                </c:pt>
                <c:pt idx="71">
                  <c:v>0.14514117428088041</c:v>
                </c:pt>
                <c:pt idx="72">
                  <c:v>0.14514117428088041</c:v>
                </c:pt>
                <c:pt idx="73">
                  <c:v>0.14514117428088041</c:v>
                </c:pt>
                <c:pt idx="74">
                  <c:v>0.14514117428088041</c:v>
                </c:pt>
                <c:pt idx="75">
                  <c:v>0.14514117428088041</c:v>
                </c:pt>
                <c:pt idx="76">
                  <c:v>0.14514117428088041</c:v>
                </c:pt>
                <c:pt idx="77">
                  <c:v>0.14514117428088041</c:v>
                </c:pt>
                <c:pt idx="78">
                  <c:v>0.14514117428088041</c:v>
                </c:pt>
                <c:pt idx="79">
                  <c:v>0.14514117428088041</c:v>
                </c:pt>
                <c:pt idx="80">
                  <c:v>0.14514117428088041</c:v>
                </c:pt>
                <c:pt idx="81">
                  <c:v>0.14514117428088041</c:v>
                </c:pt>
                <c:pt idx="82">
                  <c:v>0.14514117428088041</c:v>
                </c:pt>
                <c:pt idx="83">
                  <c:v>0.14514117428088041</c:v>
                </c:pt>
                <c:pt idx="84">
                  <c:v>0.14514117428088041</c:v>
                </c:pt>
                <c:pt idx="85">
                  <c:v>0.14514117428088041</c:v>
                </c:pt>
                <c:pt idx="86">
                  <c:v>0.14514117428088041</c:v>
                </c:pt>
                <c:pt idx="87">
                  <c:v>0.14514117428088041</c:v>
                </c:pt>
                <c:pt idx="88">
                  <c:v>0.14514117428088041</c:v>
                </c:pt>
                <c:pt idx="89">
                  <c:v>0.14514117428088041</c:v>
                </c:pt>
                <c:pt idx="90">
                  <c:v>0.14514117428088041</c:v>
                </c:pt>
                <c:pt idx="91">
                  <c:v>0.14514117428088041</c:v>
                </c:pt>
                <c:pt idx="92">
                  <c:v>0.14514117428088041</c:v>
                </c:pt>
                <c:pt idx="93">
                  <c:v>0.14514117428088041</c:v>
                </c:pt>
                <c:pt idx="94">
                  <c:v>0.14514117428088041</c:v>
                </c:pt>
                <c:pt idx="95">
                  <c:v>0.14514117428088041</c:v>
                </c:pt>
                <c:pt idx="96">
                  <c:v>0.14514117428088041</c:v>
                </c:pt>
                <c:pt idx="97">
                  <c:v>0.14514117428088041</c:v>
                </c:pt>
                <c:pt idx="98">
                  <c:v>0.14514117428088041</c:v>
                </c:pt>
                <c:pt idx="99">
                  <c:v>0.14514117428088041</c:v>
                </c:pt>
                <c:pt idx="100">
                  <c:v>0.14514117428088041</c:v>
                </c:pt>
                <c:pt idx="101">
                  <c:v>0.14514117428088041</c:v>
                </c:pt>
                <c:pt idx="102">
                  <c:v>0.14514117428088041</c:v>
                </c:pt>
                <c:pt idx="103">
                  <c:v>0.14514117428088041</c:v>
                </c:pt>
                <c:pt idx="104">
                  <c:v>0.14514117428088041</c:v>
                </c:pt>
                <c:pt idx="105">
                  <c:v>0.14514117428088041</c:v>
                </c:pt>
                <c:pt idx="106">
                  <c:v>0.14514117428088041</c:v>
                </c:pt>
                <c:pt idx="107">
                  <c:v>0.14514117428088041</c:v>
                </c:pt>
                <c:pt idx="108">
                  <c:v>0.14514117428088041</c:v>
                </c:pt>
                <c:pt idx="109">
                  <c:v>0.14514117428088041</c:v>
                </c:pt>
                <c:pt idx="110">
                  <c:v>0.14514117428088041</c:v>
                </c:pt>
                <c:pt idx="111">
                  <c:v>0.14514117428088041</c:v>
                </c:pt>
                <c:pt idx="112">
                  <c:v>0.14514117428088041</c:v>
                </c:pt>
                <c:pt idx="113">
                  <c:v>0.14514117428088041</c:v>
                </c:pt>
                <c:pt idx="114">
                  <c:v>0.14514117428088041</c:v>
                </c:pt>
                <c:pt idx="115">
                  <c:v>0.14514117428088041</c:v>
                </c:pt>
                <c:pt idx="116">
                  <c:v>0.14514117428088041</c:v>
                </c:pt>
                <c:pt idx="117">
                  <c:v>0.14514117428088041</c:v>
                </c:pt>
                <c:pt idx="118">
                  <c:v>0.14514117428088041</c:v>
                </c:pt>
                <c:pt idx="119">
                  <c:v>0.14514117428088041</c:v>
                </c:pt>
                <c:pt idx="120">
                  <c:v>0.14514117428088041</c:v>
                </c:pt>
                <c:pt idx="121">
                  <c:v>0.14514117428088041</c:v>
                </c:pt>
                <c:pt idx="122">
                  <c:v>0.14514117428088041</c:v>
                </c:pt>
                <c:pt idx="123">
                  <c:v>0.14514117428088041</c:v>
                </c:pt>
                <c:pt idx="124">
                  <c:v>0.14514117428088041</c:v>
                </c:pt>
                <c:pt idx="125">
                  <c:v>0.14514117428088041</c:v>
                </c:pt>
                <c:pt idx="126">
                  <c:v>0.14514117428088041</c:v>
                </c:pt>
                <c:pt idx="127">
                  <c:v>0.14514117428088041</c:v>
                </c:pt>
                <c:pt idx="128">
                  <c:v>0.14514117428088041</c:v>
                </c:pt>
                <c:pt idx="129">
                  <c:v>0.14514117428088041</c:v>
                </c:pt>
                <c:pt idx="130">
                  <c:v>0.14514117428088041</c:v>
                </c:pt>
                <c:pt idx="131">
                  <c:v>0.14514117428088041</c:v>
                </c:pt>
                <c:pt idx="132">
                  <c:v>0.14514117428088041</c:v>
                </c:pt>
                <c:pt idx="133">
                  <c:v>0.14514117428088041</c:v>
                </c:pt>
                <c:pt idx="134">
                  <c:v>0.14514117428088041</c:v>
                </c:pt>
                <c:pt idx="135">
                  <c:v>0.14514117428088041</c:v>
                </c:pt>
                <c:pt idx="136">
                  <c:v>0.14514117428088041</c:v>
                </c:pt>
                <c:pt idx="137">
                  <c:v>0.14514117428088041</c:v>
                </c:pt>
                <c:pt idx="138">
                  <c:v>0.14514117428088041</c:v>
                </c:pt>
                <c:pt idx="139">
                  <c:v>0.14514117428088041</c:v>
                </c:pt>
                <c:pt idx="140">
                  <c:v>0.14514117428088041</c:v>
                </c:pt>
                <c:pt idx="141">
                  <c:v>0.14514117428088041</c:v>
                </c:pt>
                <c:pt idx="142">
                  <c:v>0.14514117428088041</c:v>
                </c:pt>
                <c:pt idx="143">
                  <c:v>0.14514117428088041</c:v>
                </c:pt>
                <c:pt idx="144">
                  <c:v>0.14514117428088041</c:v>
                </c:pt>
                <c:pt idx="145">
                  <c:v>0.14514117428088041</c:v>
                </c:pt>
                <c:pt idx="146">
                  <c:v>0.14514117428088041</c:v>
                </c:pt>
                <c:pt idx="147">
                  <c:v>0.14514117428088041</c:v>
                </c:pt>
                <c:pt idx="148">
                  <c:v>0.14514117428088041</c:v>
                </c:pt>
                <c:pt idx="149">
                  <c:v>0.14514117428088041</c:v>
                </c:pt>
                <c:pt idx="150">
                  <c:v>0.14514117428088041</c:v>
                </c:pt>
                <c:pt idx="151">
                  <c:v>0.14514117428088041</c:v>
                </c:pt>
                <c:pt idx="152">
                  <c:v>0.14514117428088041</c:v>
                </c:pt>
                <c:pt idx="153">
                  <c:v>0.14514117428088041</c:v>
                </c:pt>
                <c:pt idx="154">
                  <c:v>0.14514117428088041</c:v>
                </c:pt>
                <c:pt idx="155">
                  <c:v>0.14514117428088041</c:v>
                </c:pt>
                <c:pt idx="156">
                  <c:v>0.14514117428088041</c:v>
                </c:pt>
                <c:pt idx="157">
                  <c:v>0.14514117428088041</c:v>
                </c:pt>
                <c:pt idx="158">
                  <c:v>0.14514117428088041</c:v>
                </c:pt>
                <c:pt idx="159">
                  <c:v>0.14514117428088041</c:v>
                </c:pt>
                <c:pt idx="160">
                  <c:v>0.14514117428088041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4672"/>
        <c:axId val="308555848"/>
      </c:lineChart>
      <c:dateAx>
        <c:axId val="3085546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584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5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46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1d - Nuclear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EnergySubClustersTS!$R$4:$R$164</c:f>
              <c:numCache>
                <c:formatCode>0.00</c:formatCode>
                <c:ptCount val="161"/>
                <c:pt idx="1">
                  <c:v>2.5000000000000001E-2</c:v>
                </c:pt>
                <c:pt idx="3">
                  <c:v>4.8192771084337303E-2</c:v>
                </c:pt>
                <c:pt idx="4">
                  <c:v>2.7624309392265099E-2</c:v>
                </c:pt>
                <c:pt idx="5">
                  <c:v>7.8947368421052599E-2</c:v>
                </c:pt>
                <c:pt idx="6">
                  <c:v>9.8712446351931299E-2</c:v>
                </c:pt>
                <c:pt idx="7">
                  <c:v>3.7593984962405999E-2</c:v>
                </c:pt>
                <c:pt idx="8">
                  <c:v>2.68456375838926E-2</c:v>
                </c:pt>
                <c:pt idx="9">
                  <c:v>8.2474226804123696E-2</c:v>
                </c:pt>
                <c:pt idx="10">
                  <c:v>3.6144578313252997E-2</c:v>
                </c:pt>
                <c:pt idx="11">
                  <c:v>5.7142857142857099E-2</c:v>
                </c:pt>
                <c:pt idx="12">
                  <c:v>6.3829787234042507E-2</c:v>
                </c:pt>
                <c:pt idx="13">
                  <c:v>6.08695652173913E-2</c:v>
                </c:pt>
                <c:pt idx="14">
                  <c:v>3.7499999999999999E-2</c:v>
                </c:pt>
                <c:pt idx="15">
                  <c:v>8.6538461538461495E-2</c:v>
                </c:pt>
                <c:pt idx="16">
                  <c:v>0.114942528735632</c:v>
                </c:pt>
                <c:pt idx="17">
                  <c:v>7.8651685393258397E-2</c:v>
                </c:pt>
                <c:pt idx="18">
                  <c:v>9.18367346938775E-2</c:v>
                </c:pt>
                <c:pt idx="19">
                  <c:v>6.9565217391304293E-2</c:v>
                </c:pt>
                <c:pt idx="20">
                  <c:v>0.11724137931034399</c:v>
                </c:pt>
                <c:pt idx="21">
                  <c:v>0.14159292035398199</c:v>
                </c:pt>
                <c:pt idx="22">
                  <c:v>8.1081081081081002E-2</c:v>
                </c:pt>
                <c:pt idx="23">
                  <c:v>0.128</c:v>
                </c:pt>
                <c:pt idx="24">
                  <c:v>0.107692307692307</c:v>
                </c:pt>
                <c:pt idx="25">
                  <c:v>0.12080536912751599</c:v>
                </c:pt>
                <c:pt idx="26">
                  <c:v>9.9378881987577605E-2</c:v>
                </c:pt>
                <c:pt idx="27">
                  <c:v>4.4728434504792303E-2</c:v>
                </c:pt>
                <c:pt idx="28">
                  <c:v>5.0898203592814301E-2</c:v>
                </c:pt>
                <c:pt idx="29">
                  <c:v>8.98876404494382E-2</c:v>
                </c:pt>
                <c:pt idx="30">
                  <c:v>6.9767441860465101E-2</c:v>
                </c:pt>
                <c:pt idx="31">
                  <c:v>6.7357512953367796E-2</c:v>
                </c:pt>
                <c:pt idx="32">
                  <c:v>2.27272727272727E-2</c:v>
                </c:pt>
                <c:pt idx="33">
                  <c:v>5.7692307692307598E-2</c:v>
                </c:pt>
                <c:pt idx="34">
                  <c:v>4.3795620437956199E-2</c:v>
                </c:pt>
                <c:pt idx="35">
                  <c:v>0.120253164556962</c:v>
                </c:pt>
                <c:pt idx="36">
                  <c:v>6.7567567567567502E-2</c:v>
                </c:pt>
                <c:pt idx="37">
                  <c:v>0.49180327868852403</c:v>
                </c:pt>
                <c:pt idx="38">
                  <c:v>0.29602888086642598</c:v>
                </c:pt>
                <c:pt idx="39">
                  <c:v>0.185792349726775</c:v>
                </c:pt>
                <c:pt idx="40">
                  <c:v>0.183673469387755</c:v>
                </c:pt>
                <c:pt idx="41">
                  <c:v>0.11284046692607</c:v>
                </c:pt>
                <c:pt idx="42">
                  <c:v>0.190697674418604</c:v>
                </c:pt>
                <c:pt idx="43">
                  <c:v>0.119760479041916</c:v>
                </c:pt>
                <c:pt idx="44">
                  <c:v>8.7248322147651006E-2</c:v>
                </c:pt>
                <c:pt idx="45">
                  <c:v>0.12921348314606701</c:v>
                </c:pt>
                <c:pt idx="46">
                  <c:v>0.13669064748201401</c:v>
                </c:pt>
                <c:pt idx="47">
                  <c:v>0.12418300653594699</c:v>
                </c:pt>
                <c:pt idx="48">
                  <c:v>0.127906976744186</c:v>
                </c:pt>
                <c:pt idx="49">
                  <c:v>0.120772946859903</c:v>
                </c:pt>
                <c:pt idx="50">
                  <c:v>0.19642857142857101</c:v>
                </c:pt>
                <c:pt idx="51">
                  <c:v>0.17613636363636301</c:v>
                </c:pt>
                <c:pt idx="52">
                  <c:v>0.16551724137931001</c:v>
                </c:pt>
                <c:pt idx="53">
                  <c:v>0.115646258503401</c:v>
                </c:pt>
                <c:pt idx="54">
                  <c:v>0.15540540540540501</c:v>
                </c:pt>
                <c:pt idx="55">
                  <c:v>0.101449275362318</c:v>
                </c:pt>
                <c:pt idx="56">
                  <c:v>0.11184210526315699</c:v>
                </c:pt>
                <c:pt idx="57">
                  <c:v>7.43801652892562E-2</c:v>
                </c:pt>
                <c:pt idx="58">
                  <c:v>0.12903225806451599</c:v>
                </c:pt>
                <c:pt idx="59">
                  <c:v>0.104651162790697</c:v>
                </c:pt>
                <c:pt idx="60">
                  <c:v>0.117283950617283</c:v>
                </c:pt>
                <c:pt idx="61">
                  <c:v>0.13775510204081601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0.162337662337662</c:v>
                </c:pt>
                <c:pt idx="65">
                  <c:v>0.14213197969543101</c:v>
                </c:pt>
                <c:pt idx="66">
                  <c:v>0.24210526315789399</c:v>
                </c:pt>
                <c:pt idx="67">
                  <c:v>0.225806451612903</c:v>
                </c:pt>
                <c:pt idx="68">
                  <c:v>0.216931216931216</c:v>
                </c:pt>
                <c:pt idx="69">
                  <c:v>0.22727272727272699</c:v>
                </c:pt>
                <c:pt idx="70">
                  <c:v>0.12345679012345601</c:v>
                </c:pt>
                <c:pt idx="71">
                  <c:v>0.125</c:v>
                </c:pt>
                <c:pt idx="72">
                  <c:v>8.99470899470899E-2</c:v>
                </c:pt>
                <c:pt idx="73">
                  <c:v>9.9502487562189004E-2</c:v>
                </c:pt>
                <c:pt idx="74">
                  <c:v>0.121546961325966</c:v>
                </c:pt>
                <c:pt idx="75">
                  <c:v>0.134020618556701</c:v>
                </c:pt>
                <c:pt idx="76">
                  <c:v>0.20245398773006101</c:v>
                </c:pt>
                <c:pt idx="77">
                  <c:v>0.13664596273291901</c:v>
                </c:pt>
                <c:pt idx="78">
                  <c:v>0.13942307692307601</c:v>
                </c:pt>
                <c:pt idx="79">
                  <c:v>0.13636363636363599</c:v>
                </c:pt>
                <c:pt idx="80">
                  <c:v>0.149171270718232</c:v>
                </c:pt>
                <c:pt idx="81">
                  <c:v>9.0909090909090898E-2</c:v>
                </c:pt>
                <c:pt idx="82">
                  <c:v>0.13636363636363599</c:v>
                </c:pt>
                <c:pt idx="83">
                  <c:v>0.103092783505154</c:v>
                </c:pt>
                <c:pt idx="84">
                  <c:v>0.151685393258426</c:v>
                </c:pt>
                <c:pt idx="85">
                  <c:v>0.14090909090909001</c:v>
                </c:pt>
                <c:pt idx="86">
                  <c:v>0.14572864321608001</c:v>
                </c:pt>
                <c:pt idx="87">
                  <c:v>0.114814814814814</c:v>
                </c:pt>
                <c:pt idx="88">
                  <c:v>0.14000000000000001</c:v>
                </c:pt>
                <c:pt idx="89">
                  <c:v>0.115183246073298</c:v>
                </c:pt>
                <c:pt idx="90">
                  <c:v>0.15306122448979501</c:v>
                </c:pt>
                <c:pt idx="91">
                  <c:v>0.106741573033707</c:v>
                </c:pt>
                <c:pt idx="92">
                  <c:v>0.16042780748663099</c:v>
                </c:pt>
                <c:pt idx="93">
                  <c:v>0.15204678362572999</c:v>
                </c:pt>
                <c:pt idx="94">
                  <c:v>0.1125</c:v>
                </c:pt>
                <c:pt idx="95">
                  <c:v>0.148148148148148</c:v>
                </c:pt>
                <c:pt idx="96">
                  <c:v>0.172222222222222</c:v>
                </c:pt>
                <c:pt idx="97">
                  <c:v>0.17346938775510201</c:v>
                </c:pt>
                <c:pt idx="98">
                  <c:v>0.14136125654450199</c:v>
                </c:pt>
                <c:pt idx="99">
                  <c:v>0.108247422680412</c:v>
                </c:pt>
                <c:pt idx="100">
                  <c:v>0.109890109890109</c:v>
                </c:pt>
                <c:pt idx="101">
                  <c:v>9.5238095238095205E-2</c:v>
                </c:pt>
                <c:pt idx="102">
                  <c:v>0.14110429447852699</c:v>
                </c:pt>
                <c:pt idx="103">
                  <c:v>0.144508670520231</c:v>
                </c:pt>
                <c:pt idx="104">
                  <c:v>0.121546961325966</c:v>
                </c:pt>
                <c:pt idx="105">
                  <c:v>0.125</c:v>
                </c:pt>
                <c:pt idx="106">
                  <c:v>6.8750000000000006E-2</c:v>
                </c:pt>
                <c:pt idx="107">
                  <c:v>0.175438596491228</c:v>
                </c:pt>
                <c:pt idx="108">
                  <c:v>0.188811188811188</c:v>
                </c:pt>
                <c:pt idx="109">
                  <c:v>0.13939393939393899</c:v>
                </c:pt>
                <c:pt idx="110">
                  <c:v>0.17692307692307599</c:v>
                </c:pt>
                <c:pt idx="111">
                  <c:v>0.17777777777777701</c:v>
                </c:pt>
                <c:pt idx="112">
                  <c:v>0.181286549707602</c:v>
                </c:pt>
                <c:pt idx="113">
                  <c:v>0.17499999999999999</c:v>
                </c:pt>
                <c:pt idx="114">
                  <c:v>0.154255319148936</c:v>
                </c:pt>
                <c:pt idx="115">
                  <c:v>0.14792899408283999</c:v>
                </c:pt>
                <c:pt idx="116">
                  <c:v>0.13259668508287201</c:v>
                </c:pt>
                <c:pt idx="117">
                  <c:v>0.13227513227513199</c:v>
                </c:pt>
                <c:pt idx="118">
                  <c:v>9.1428571428571401E-2</c:v>
                </c:pt>
                <c:pt idx="119">
                  <c:v>0.110552763819095</c:v>
                </c:pt>
                <c:pt idx="120">
                  <c:v>0.146666666666666</c:v>
                </c:pt>
                <c:pt idx="121">
                  <c:v>0.14723926380368099</c:v>
                </c:pt>
                <c:pt idx="122">
                  <c:v>0.17977528089887601</c:v>
                </c:pt>
                <c:pt idx="123">
                  <c:v>6.6265060240963805E-2</c:v>
                </c:pt>
                <c:pt idx="124">
                  <c:v>9.7902097902097904E-2</c:v>
                </c:pt>
                <c:pt idx="125">
                  <c:v>0.15730337078651599</c:v>
                </c:pt>
                <c:pt idx="126">
                  <c:v>0.11042944785276</c:v>
                </c:pt>
                <c:pt idx="127">
                  <c:v>0.100591715976331</c:v>
                </c:pt>
                <c:pt idx="128">
                  <c:v>0.16042780748663099</c:v>
                </c:pt>
                <c:pt idx="129">
                  <c:v>0.12716763005780299</c:v>
                </c:pt>
                <c:pt idx="130">
                  <c:v>0.11229946524064099</c:v>
                </c:pt>
                <c:pt idx="131">
                  <c:v>0.13586956521739099</c:v>
                </c:pt>
                <c:pt idx="132">
                  <c:v>0.10625</c:v>
                </c:pt>
                <c:pt idx="133">
                  <c:v>0.164835164835164</c:v>
                </c:pt>
                <c:pt idx="134">
                  <c:v>0.109289617486338</c:v>
                </c:pt>
                <c:pt idx="135">
                  <c:v>0.12727272727272701</c:v>
                </c:pt>
                <c:pt idx="136">
                  <c:v>8.4656084656084596E-2</c:v>
                </c:pt>
                <c:pt idx="137">
                  <c:v>0.14622641509433901</c:v>
                </c:pt>
                <c:pt idx="138">
                  <c:v>0.13559322033898299</c:v>
                </c:pt>
                <c:pt idx="139">
                  <c:v>0.133333333333333</c:v>
                </c:pt>
                <c:pt idx="140">
                  <c:v>0.14932126696832501</c:v>
                </c:pt>
                <c:pt idx="141">
                  <c:v>0.10576923076923</c:v>
                </c:pt>
                <c:pt idx="142">
                  <c:v>0.15346534653465299</c:v>
                </c:pt>
                <c:pt idx="143">
                  <c:v>0.17857142857142799</c:v>
                </c:pt>
                <c:pt idx="144">
                  <c:v>0.12745098039215599</c:v>
                </c:pt>
                <c:pt idx="145">
                  <c:v>7.9268292682926803E-2</c:v>
                </c:pt>
                <c:pt idx="146">
                  <c:v>9.6256684491978606E-2</c:v>
                </c:pt>
                <c:pt idx="147">
                  <c:v>0.15656565656565599</c:v>
                </c:pt>
                <c:pt idx="148">
                  <c:v>0.11340206185567001</c:v>
                </c:pt>
                <c:pt idx="149">
                  <c:v>0.13297872340425501</c:v>
                </c:pt>
                <c:pt idx="150">
                  <c:v>0.13609467455621299</c:v>
                </c:pt>
                <c:pt idx="151">
                  <c:v>0.12650602409638501</c:v>
                </c:pt>
                <c:pt idx="152">
                  <c:v>0.20855614973261999</c:v>
                </c:pt>
                <c:pt idx="153">
                  <c:v>0.154929577464788</c:v>
                </c:pt>
                <c:pt idx="154">
                  <c:v>0.136546184738955</c:v>
                </c:pt>
                <c:pt idx="155">
                  <c:v>0.103603603603603</c:v>
                </c:pt>
                <c:pt idx="156">
                  <c:v>0.15384615384615299</c:v>
                </c:pt>
                <c:pt idx="157">
                  <c:v>0.125925925925925</c:v>
                </c:pt>
                <c:pt idx="158">
                  <c:v>0.2</c:v>
                </c:pt>
                <c:pt idx="159">
                  <c:v>9.2682926829268195E-2</c:v>
                </c:pt>
                <c:pt idx="160">
                  <c:v>0.167420814479638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EnergySubClustersTS!$S$4:$S$164</c:f>
              <c:numCache>
                <c:formatCode>0.00</c:formatCode>
                <c:ptCount val="161"/>
                <c:pt idx="1">
                  <c:v>2.8571428571428501E-2</c:v>
                </c:pt>
                <c:pt idx="2">
                  <c:v>0</c:v>
                </c:pt>
                <c:pt idx="3">
                  <c:v>1.2500000000000001E-2</c:v>
                </c:pt>
                <c:pt idx="4">
                  <c:v>3.2467532467532402E-2</c:v>
                </c:pt>
                <c:pt idx="5">
                  <c:v>9.0551181102362197E-2</c:v>
                </c:pt>
                <c:pt idx="6">
                  <c:v>0.126637554585152</c:v>
                </c:pt>
                <c:pt idx="7">
                  <c:v>3.2258064516128997E-2</c:v>
                </c:pt>
                <c:pt idx="8">
                  <c:v>4.6875E-2</c:v>
                </c:pt>
                <c:pt idx="9">
                  <c:v>8.3333333333333297E-3</c:v>
                </c:pt>
                <c:pt idx="10">
                  <c:v>3.5714285714285698E-2</c:v>
                </c:pt>
                <c:pt idx="11">
                  <c:v>5.2631578947368397E-2</c:v>
                </c:pt>
                <c:pt idx="12">
                  <c:v>7.1428571428571397E-2</c:v>
                </c:pt>
                <c:pt idx="13">
                  <c:v>4.1666666666666602E-2</c:v>
                </c:pt>
                <c:pt idx="14">
                  <c:v>2.6666666666666599E-2</c:v>
                </c:pt>
                <c:pt idx="15">
                  <c:v>7.9207920792079195E-2</c:v>
                </c:pt>
                <c:pt idx="16">
                  <c:v>6.5573770491803199E-2</c:v>
                </c:pt>
                <c:pt idx="17">
                  <c:v>0.05</c:v>
                </c:pt>
                <c:pt idx="18">
                  <c:v>4.3478260869565202E-2</c:v>
                </c:pt>
                <c:pt idx="19">
                  <c:v>5.4545454545454501E-2</c:v>
                </c:pt>
                <c:pt idx="20">
                  <c:v>7.0866141732283394E-2</c:v>
                </c:pt>
                <c:pt idx="21">
                  <c:v>0.10084033613445301</c:v>
                </c:pt>
                <c:pt idx="22">
                  <c:v>6.9565217391304293E-2</c:v>
                </c:pt>
                <c:pt idx="23">
                  <c:v>8.2089552238805902E-2</c:v>
                </c:pt>
                <c:pt idx="24">
                  <c:v>0.15384615384615299</c:v>
                </c:pt>
                <c:pt idx="25">
                  <c:v>7.3529411764705802E-2</c:v>
                </c:pt>
                <c:pt idx="26">
                  <c:v>0.101351351351351</c:v>
                </c:pt>
                <c:pt idx="27">
                  <c:v>0.1</c:v>
                </c:pt>
                <c:pt idx="28">
                  <c:v>6.4220183486238494E-2</c:v>
                </c:pt>
                <c:pt idx="29">
                  <c:v>8.9494163424124501E-2</c:v>
                </c:pt>
                <c:pt idx="30">
                  <c:v>7.6142131979695396E-2</c:v>
                </c:pt>
                <c:pt idx="31">
                  <c:v>5.6179775280898799E-2</c:v>
                </c:pt>
                <c:pt idx="32">
                  <c:v>5.8823529411764698E-2</c:v>
                </c:pt>
                <c:pt idx="33">
                  <c:v>9.3333333333333296E-2</c:v>
                </c:pt>
                <c:pt idx="34">
                  <c:v>8.6419753086419707E-2</c:v>
                </c:pt>
                <c:pt idx="35">
                  <c:v>7.3170731707316999E-2</c:v>
                </c:pt>
                <c:pt idx="36">
                  <c:v>7.4626865671641701E-2</c:v>
                </c:pt>
                <c:pt idx="37">
                  <c:v>0.47126436781609099</c:v>
                </c:pt>
                <c:pt idx="38">
                  <c:v>0.30501930501930502</c:v>
                </c:pt>
                <c:pt idx="39">
                  <c:v>0.21319796954314699</c:v>
                </c:pt>
                <c:pt idx="40">
                  <c:v>0.25221238938053098</c:v>
                </c:pt>
                <c:pt idx="41">
                  <c:v>0.20175438596491199</c:v>
                </c:pt>
                <c:pt idx="42">
                  <c:v>0.161137440758293</c:v>
                </c:pt>
                <c:pt idx="43">
                  <c:v>0.13815789473684201</c:v>
                </c:pt>
                <c:pt idx="44">
                  <c:v>0.12422360248447201</c:v>
                </c:pt>
                <c:pt idx="45">
                  <c:v>0.15686274509803899</c:v>
                </c:pt>
                <c:pt idx="46">
                  <c:v>0.131944444444444</c:v>
                </c:pt>
                <c:pt idx="47">
                  <c:v>8.5227272727272693E-2</c:v>
                </c:pt>
                <c:pt idx="48">
                  <c:v>0.15432098765432001</c:v>
                </c:pt>
                <c:pt idx="49">
                  <c:v>0.118556701030927</c:v>
                </c:pt>
                <c:pt idx="50">
                  <c:v>0.217194570135746</c:v>
                </c:pt>
                <c:pt idx="51">
                  <c:v>0.13966480446927301</c:v>
                </c:pt>
                <c:pt idx="52">
                  <c:v>0.14285714285714199</c:v>
                </c:pt>
                <c:pt idx="53">
                  <c:v>0.14516129032257999</c:v>
                </c:pt>
                <c:pt idx="54">
                  <c:v>0.171641791044776</c:v>
                </c:pt>
                <c:pt idx="55">
                  <c:v>0.148148148148148</c:v>
                </c:pt>
                <c:pt idx="56">
                  <c:v>0.13071895424836599</c:v>
                </c:pt>
                <c:pt idx="57">
                  <c:v>8.8709677419354802E-2</c:v>
                </c:pt>
                <c:pt idx="58">
                  <c:v>8.9285714285714204E-2</c:v>
                </c:pt>
                <c:pt idx="59">
                  <c:v>0.125786163522012</c:v>
                </c:pt>
                <c:pt idx="60">
                  <c:v>0.108571428571428</c:v>
                </c:pt>
                <c:pt idx="61">
                  <c:v>0.146788990825688</c:v>
                </c:pt>
                <c:pt idx="62">
                  <c:v>0.16176470588235201</c:v>
                </c:pt>
                <c:pt idx="63">
                  <c:v>0.158227848101265</c:v>
                </c:pt>
                <c:pt idx="64">
                  <c:v>0.15584415584415501</c:v>
                </c:pt>
                <c:pt idx="65">
                  <c:v>0.16025641025640999</c:v>
                </c:pt>
                <c:pt idx="66">
                  <c:v>0.176165803108808</c:v>
                </c:pt>
                <c:pt idx="67">
                  <c:v>0.25465838509316702</c:v>
                </c:pt>
                <c:pt idx="68">
                  <c:v>0.155</c:v>
                </c:pt>
                <c:pt idx="69">
                  <c:v>0.17582417582417501</c:v>
                </c:pt>
                <c:pt idx="70">
                  <c:v>0.117283950617283</c:v>
                </c:pt>
                <c:pt idx="71">
                  <c:v>0.15151515151515099</c:v>
                </c:pt>
                <c:pt idx="72">
                  <c:v>0.15962441314553899</c:v>
                </c:pt>
                <c:pt idx="73">
                  <c:v>0.16304347826086901</c:v>
                </c:pt>
                <c:pt idx="74">
                  <c:v>0.102409638554216</c:v>
                </c:pt>
                <c:pt idx="75">
                  <c:v>0.12777777777777699</c:v>
                </c:pt>
                <c:pt idx="76">
                  <c:v>0.129870129870129</c:v>
                </c:pt>
                <c:pt idx="77">
                  <c:v>0.16339869281045699</c:v>
                </c:pt>
                <c:pt idx="78">
                  <c:v>0.175438596491228</c:v>
                </c:pt>
                <c:pt idx="79">
                  <c:v>0.15697674418604601</c:v>
                </c:pt>
                <c:pt idx="80">
                  <c:v>0.10457516339869199</c:v>
                </c:pt>
                <c:pt idx="81">
                  <c:v>9.0909090909090898E-2</c:v>
                </c:pt>
                <c:pt idx="82">
                  <c:v>8.4269662921348298E-2</c:v>
                </c:pt>
                <c:pt idx="83">
                  <c:v>8.1730769230769204E-2</c:v>
                </c:pt>
                <c:pt idx="84">
                  <c:v>0.159340659340659</c:v>
                </c:pt>
                <c:pt idx="85">
                  <c:v>0.18333333333333299</c:v>
                </c:pt>
                <c:pt idx="86">
                  <c:v>0.15606936416184899</c:v>
                </c:pt>
                <c:pt idx="87">
                  <c:v>0.122171945701357</c:v>
                </c:pt>
                <c:pt idx="88">
                  <c:v>0.13227513227513199</c:v>
                </c:pt>
                <c:pt idx="89">
                  <c:v>0.15183246073298401</c:v>
                </c:pt>
                <c:pt idx="90">
                  <c:v>0.15976331360946699</c:v>
                </c:pt>
                <c:pt idx="91">
                  <c:v>0.14285714285714199</c:v>
                </c:pt>
                <c:pt idx="92">
                  <c:v>0.14210526315789401</c:v>
                </c:pt>
                <c:pt idx="93">
                  <c:v>0.152542372881355</c:v>
                </c:pt>
                <c:pt idx="94">
                  <c:v>0.122448979591836</c:v>
                </c:pt>
                <c:pt idx="95">
                  <c:v>0.16875000000000001</c:v>
                </c:pt>
                <c:pt idx="96">
                  <c:v>0.20408163265306101</c:v>
                </c:pt>
                <c:pt idx="97">
                  <c:v>0.180904522613065</c:v>
                </c:pt>
                <c:pt idx="98">
                  <c:v>0.15196078431372501</c:v>
                </c:pt>
                <c:pt idx="99">
                  <c:v>0.124260355029585</c:v>
                </c:pt>
                <c:pt idx="100">
                  <c:v>0.15053763440860199</c:v>
                </c:pt>
                <c:pt idx="101">
                  <c:v>0.11724137931034399</c:v>
                </c:pt>
                <c:pt idx="102">
                  <c:v>0.15053763440860199</c:v>
                </c:pt>
                <c:pt idx="103">
                  <c:v>0.187919463087248</c:v>
                </c:pt>
                <c:pt idx="104">
                  <c:v>0.12707182320441901</c:v>
                </c:pt>
                <c:pt idx="105">
                  <c:v>0.140350877192982</c:v>
                </c:pt>
                <c:pt idx="106">
                  <c:v>9.7402597402597393E-2</c:v>
                </c:pt>
                <c:pt idx="107">
                  <c:v>0.143646408839779</c:v>
                </c:pt>
                <c:pt idx="108">
                  <c:v>0.13855421686746899</c:v>
                </c:pt>
                <c:pt idx="109">
                  <c:v>0.15151515151515099</c:v>
                </c:pt>
                <c:pt idx="110">
                  <c:v>0.10256410256410201</c:v>
                </c:pt>
                <c:pt idx="111">
                  <c:v>0.144736842105263</c:v>
                </c:pt>
                <c:pt idx="112">
                  <c:v>0.139240506329113</c:v>
                </c:pt>
                <c:pt idx="113">
                  <c:v>0.12716763005780299</c:v>
                </c:pt>
                <c:pt idx="114">
                  <c:v>0.13736263736263701</c:v>
                </c:pt>
                <c:pt idx="115">
                  <c:v>0.119047619047619</c:v>
                </c:pt>
                <c:pt idx="116">
                  <c:v>5.2631578947368397E-2</c:v>
                </c:pt>
                <c:pt idx="117">
                  <c:v>0.15909090909090901</c:v>
                </c:pt>
                <c:pt idx="118">
                  <c:v>0.11971830985915401</c:v>
                </c:pt>
                <c:pt idx="119">
                  <c:v>0.1</c:v>
                </c:pt>
                <c:pt idx="120">
                  <c:v>0.11377245508981999</c:v>
                </c:pt>
                <c:pt idx="121">
                  <c:v>0.13978494623655899</c:v>
                </c:pt>
                <c:pt idx="122">
                  <c:v>0.13043478260869501</c:v>
                </c:pt>
                <c:pt idx="123">
                  <c:v>0.146198830409356</c:v>
                </c:pt>
                <c:pt idx="124">
                  <c:v>0.13714285714285701</c:v>
                </c:pt>
                <c:pt idx="125">
                  <c:v>0.15243902439024301</c:v>
                </c:pt>
                <c:pt idx="126">
                  <c:v>7.7348066298342497E-2</c:v>
                </c:pt>
                <c:pt idx="127">
                  <c:v>0.15753424657534201</c:v>
                </c:pt>
                <c:pt idx="128">
                  <c:v>0.11111111111111099</c:v>
                </c:pt>
                <c:pt idx="129">
                  <c:v>0.106508875739644</c:v>
                </c:pt>
                <c:pt idx="130">
                  <c:v>0.125</c:v>
                </c:pt>
                <c:pt idx="131">
                  <c:v>0.145348837209302</c:v>
                </c:pt>
                <c:pt idx="132">
                  <c:v>0.154838709677419</c:v>
                </c:pt>
                <c:pt idx="133">
                  <c:v>0.14388489208633001</c:v>
                </c:pt>
                <c:pt idx="134">
                  <c:v>0.181347150259067</c:v>
                </c:pt>
                <c:pt idx="135">
                  <c:v>0.18041237113402001</c:v>
                </c:pt>
                <c:pt idx="136">
                  <c:v>0.11111111111111099</c:v>
                </c:pt>
                <c:pt idx="137">
                  <c:v>0.14399999999999999</c:v>
                </c:pt>
                <c:pt idx="138">
                  <c:v>0.13809523809523799</c:v>
                </c:pt>
                <c:pt idx="139">
                  <c:v>0.17676767676767599</c:v>
                </c:pt>
                <c:pt idx="140">
                  <c:v>7.8260869565217397E-2</c:v>
                </c:pt>
                <c:pt idx="141">
                  <c:v>8.4745762711864403E-2</c:v>
                </c:pt>
                <c:pt idx="142">
                  <c:v>0.15642458100558601</c:v>
                </c:pt>
                <c:pt idx="143">
                  <c:v>0.17297297297297201</c:v>
                </c:pt>
                <c:pt idx="144">
                  <c:v>0.119402985074626</c:v>
                </c:pt>
                <c:pt idx="145">
                  <c:v>0.15517241379310301</c:v>
                </c:pt>
                <c:pt idx="146">
                  <c:v>0.118556701030927</c:v>
                </c:pt>
                <c:pt idx="147">
                  <c:v>0.12777777777777699</c:v>
                </c:pt>
                <c:pt idx="148">
                  <c:v>0.143646408839779</c:v>
                </c:pt>
                <c:pt idx="149">
                  <c:v>0.125786163522012</c:v>
                </c:pt>
                <c:pt idx="150">
                  <c:v>0.19161676646706499</c:v>
                </c:pt>
                <c:pt idx="151">
                  <c:v>0.20571428571428499</c:v>
                </c:pt>
                <c:pt idx="152">
                  <c:v>0.131221719457013</c:v>
                </c:pt>
                <c:pt idx="153">
                  <c:v>0.2</c:v>
                </c:pt>
                <c:pt idx="154">
                  <c:v>0.124463519313304</c:v>
                </c:pt>
                <c:pt idx="155">
                  <c:v>0.14563106796116501</c:v>
                </c:pt>
                <c:pt idx="156">
                  <c:v>0.13775510204081601</c:v>
                </c:pt>
                <c:pt idx="157">
                  <c:v>0.15652173913043399</c:v>
                </c:pt>
                <c:pt idx="158">
                  <c:v>0.17112299465240599</c:v>
                </c:pt>
                <c:pt idx="159">
                  <c:v>0.14215686274509801</c:v>
                </c:pt>
                <c:pt idx="160">
                  <c:v>0.17050691244239599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EnergySubClustersTS!$T$4:$T$164</c:f>
              <c:numCache>
                <c:formatCode>0.00</c:formatCode>
                <c:ptCount val="161"/>
                <c:pt idx="0">
                  <c:v>0.12770895640266564</c:v>
                </c:pt>
                <c:pt idx="1">
                  <c:v>0.12770895640266564</c:v>
                </c:pt>
                <c:pt idx="2">
                  <c:v>0.12770895640266564</c:v>
                </c:pt>
                <c:pt idx="3">
                  <c:v>0.12770895640266564</c:v>
                </c:pt>
                <c:pt idx="4">
                  <c:v>0.12770895640266564</c:v>
                </c:pt>
                <c:pt idx="5">
                  <c:v>0.12770895640266564</c:v>
                </c:pt>
                <c:pt idx="6">
                  <c:v>0.12770895640266564</c:v>
                </c:pt>
                <c:pt idx="7">
                  <c:v>0.12770895640266564</c:v>
                </c:pt>
                <c:pt idx="8">
                  <c:v>0.12770895640266564</c:v>
                </c:pt>
                <c:pt idx="9">
                  <c:v>0.12770895640266564</c:v>
                </c:pt>
                <c:pt idx="10">
                  <c:v>0.12770895640266564</c:v>
                </c:pt>
                <c:pt idx="11">
                  <c:v>0.12770895640266564</c:v>
                </c:pt>
                <c:pt idx="12">
                  <c:v>0.12770895640266564</c:v>
                </c:pt>
                <c:pt idx="13">
                  <c:v>0.12770895640266564</c:v>
                </c:pt>
                <c:pt idx="14">
                  <c:v>0.12770895640266564</c:v>
                </c:pt>
                <c:pt idx="15">
                  <c:v>0.12770895640266564</c:v>
                </c:pt>
                <c:pt idx="16">
                  <c:v>0.12770895640266564</c:v>
                </c:pt>
                <c:pt idx="17">
                  <c:v>0.12770895640266564</c:v>
                </c:pt>
                <c:pt idx="18">
                  <c:v>0.12770895640266564</c:v>
                </c:pt>
                <c:pt idx="19">
                  <c:v>0.12770895640266564</c:v>
                </c:pt>
                <c:pt idx="20">
                  <c:v>0.12770895640266564</c:v>
                </c:pt>
                <c:pt idx="21">
                  <c:v>0.12770895640266564</c:v>
                </c:pt>
                <c:pt idx="22">
                  <c:v>0.12770895640266564</c:v>
                </c:pt>
                <c:pt idx="23">
                  <c:v>0.12770895640266564</c:v>
                </c:pt>
                <c:pt idx="24">
                  <c:v>0.12770895640266564</c:v>
                </c:pt>
                <c:pt idx="25">
                  <c:v>0.12770895640266564</c:v>
                </c:pt>
                <c:pt idx="26">
                  <c:v>0.12770895640266564</c:v>
                </c:pt>
                <c:pt idx="27">
                  <c:v>0.12770895640266564</c:v>
                </c:pt>
                <c:pt idx="28">
                  <c:v>0.12770895640266564</c:v>
                </c:pt>
                <c:pt idx="29">
                  <c:v>0.12770895640266564</c:v>
                </c:pt>
                <c:pt idx="30">
                  <c:v>0.12770895640266564</c:v>
                </c:pt>
                <c:pt idx="31">
                  <c:v>0.12770895640266564</c:v>
                </c:pt>
                <c:pt idx="32">
                  <c:v>0.12770895640266564</c:v>
                </c:pt>
                <c:pt idx="33">
                  <c:v>0.12770895640266564</c:v>
                </c:pt>
                <c:pt idx="34">
                  <c:v>0.12770895640266564</c:v>
                </c:pt>
                <c:pt idx="35">
                  <c:v>0.12770895640266564</c:v>
                </c:pt>
                <c:pt idx="36">
                  <c:v>0.12770895640266564</c:v>
                </c:pt>
                <c:pt idx="37">
                  <c:v>0.12770895640266564</c:v>
                </c:pt>
                <c:pt idx="38">
                  <c:v>0.12770895640266564</c:v>
                </c:pt>
                <c:pt idx="39">
                  <c:v>0.12770895640266564</c:v>
                </c:pt>
                <c:pt idx="40">
                  <c:v>0.12770895640266564</c:v>
                </c:pt>
                <c:pt idx="41">
                  <c:v>0.12770895640266564</c:v>
                </c:pt>
                <c:pt idx="42">
                  <c:v>0.12770895640266564</c:v>
                </c:pt>
                <c:pt idx="43">
                  <c:v>0.12770895640266564</c:v>
                </c:pt>
                <c:pt idx="44">
                  <c:v>0.12770895640266564</c:v>
                </c:pt>
                <c:pt idx="45">
                  <c:v>0.12770895640266564</c:v>
                </c:pt>
                <c:pt idx="46">
                  <c:v>0.12770895640266564</c:v>
                </c:pt>
                <c:pt idx="47">
                  <c:v>0.12770895640266564</c:v>
                </c:pt>
                <c:pt idx="48">
                  <c:v>0.12770895640266564</c:v>
                </c:pt>
                <c:pt idx="49">
                  <c:v>0.12770895640266564</c:v>
                </c:pt>
                <c:pt idx="50">
                  <c:v>0.12770895640266564</c:v>
                </c:pt>
                <c:pt idx="51">
                  <c:v>0.12770895640266564</c:v>
                </c:pt>
                <c:pt idx="52">
                  <c:v>0.12770895640266564</c:v>
                </c:pt>
                <c:pt idx="53">
                  <c:v>0.12770895640266564</c:v>
                </c:pt>
                <c:pt idx="54">
                  <c:v>0.12770895640266564</c:v>
                </c:pt>
                <c:pt idx="55">
                  <c:v>0.12770895640266564</c:v>
                </c:pt>
                <c:pt idx="56">
                  <c:v>0.12770895640266564</c:v>
                </c:pt>
                <c:pt idx="57">
                  <c:v>0.12770895640266564</c:v>
                </c:pt>
                <c:pt idx="58">
                  <c:v>0.12770895640266564</c:v>
                </c:pt>
                <c:pt idx="59">
                  <c:v>0.12770895640266564</c:v>
                </c:pt>
                <c:pt idx="60">
                  <c:v>0.12770895640266564</c:v>
                </c:pt>
                <c:pt idx="61">
                  <c:v>0.12770895640266564</c:v>
                </c:pt>
                <c:pt idx="62">
                  <c:v>0.12770895640266564</c:v>
                </c:pt>
                <c:pt idx="63">
                  <c:v>0.12770895640266564</c:v>
                </c:pt>
                <c:pt idx="64">
                  <c:v>0.12770895640266564</c:v>
                </c:pt>
                <c:pt idx="65">
                  <c:v>0.12770895640266564</c:v>
                </c:pt>
                <c:pt idx="66">
                  <c:v>0.12770895640266564</c:v>
                </c:pt>
                <c:pt idx="67">
                  <c:v>0.12770895640266564</c:v>
                </c:pt>
                <c:pt idx="68">
                  <c:v>0.12770895640266564</c:v>
                </c:pt>
                <c:pt idx="69">
                  <c:v>0.12770895640266564</c:v>
                </c:pt>
                <c:pt idx="70">
                  <c:v>0.12770895640266564</c:v>
                </c:pt>
                <c:pt idx="71">
                  <c:v>0.12770895640266564</c:v>
                </c:pt>
                <c:pt idx="72">
                  <c:v>0.12770895640266564</c:v>
                </c:pt>
                <c:pt idx="73">
                  <c:v>0.12770895640266564</c:v>
                </c:pt>
                <c:pt idx="74">
                  <c:v>0.12770895640266564</c:v>
                </c:pt>
                <c:pt idx="75">
                  <c:v>0.12770895640266564</c:v>
                </c:pt>
                <c:pt idx="76">
                  <c:v>0.12770895640266564</c:v>
                </c:pt>
                <c:pt idx="77">
                  <c:v>0.12770895640266564</c:v>
                </c:pt>
                <c:pt idx="78">
                  <c:v>0.12770895640266564</c:v>
                </c:pt>
                <c:pt idx="79">
                  <c:v>0.12770895640266564</c:v>
                </c:pt>
                <c:pt idx="80">
                  <c:v>0.12770895640266564</c:v>
                </c:pt>
                <c:pt idx="81">
                  <c:v>0.12770895640266564</c:v>
                </c:pt>
                <c:pt idx="82">
                  <c:v>0.12770895640266564</c:v>
                </c:pt>
                <c:pt idx="83">
                  <c:v>0.12770895640266564</c:v>
                </c:pt>
                <c:pt idx="84">
                  <c:v>0.12770895640266564</c:v>
                </c:pt>
                <c:pt idx="85">
                  <c:v>0.12770895640266564</c:v>
                </c:pt>
                <c:pt idx="86">
                  <c:v>0.12770895640266564</c:v>
                </c:pt>
                <c:pt idx="87">
                  <c:v>0.12770895640266564</c:v>
                </c:pt>
                <c:pt idx="88">
                  <c:v>0.12770895640266564</c:v>
                </c:pt>
                <c:pt idx="89">
                  <c:v>0.12770895640266564</c:v>
                </c:pt>
                <c:pt idx="90">
                  <c:v>0.12770895640266564</c:v>
                </c:pt>
                <c:pt idx="91">
                  <c:v>0.12770895640266564</c:v>
                </c:pt>
                <c:pt idx="92">
                  <c:v>0.12770895640266564</c:v>
                </c:pt>
                <c:pt idx="93">
                  <c:v>0.12770895640266564</c:v>
                </c:pt>
                <c:pt idx="94">
                  <c:v>0.12770895640266564</c:v>
                </c:pt>
                <c:pt idx="95">
                  <c:v>0.12770895640266564</c:v>
                </c:pt>
                <c:pt idx="96">
                  <c:v>0.12770895640266564</c:v>
                </c:pt>
                <c:pt idx="97">
                  <c:v>0.12770895640266564</c:v>
                </c:pt>
                <c:pt idx="98">
                  <c:v>0.12770895640266564</c:v>
                </c:pt>
                <c:pt idx="99">
                  <c:v>0.12770895640266564</c:v>
                </c:pt>
                <c:pt idx="100">
                  <c:v>0.12770895640266564</c:v>
                </c:pt>
                <c:pt idx="101">
                  <c:v>0.12770895640266564</c:v>
                </c:pt>
                <c:pt idx="102">
                  <c:v>0.12770895640266564</c:v>
                </c:pt>
                <c:pt idx="103">
                  <c:v>0.12770895640266564</c:v>
                </c:pt>
                <c:pt idx="104">
                  <c:v>0.12770895640266564</c:v>
                </c:pt>
                <c:pt idx="105">
                  <c:v>0.12770895640266564</c:v>
                </c:pt>
                <c:pt idx="106">
                  <c:v>0.12770895640266564</c:v>
                </c:pt>
                <c:pt idx="107">
                  <c:v>0.12770895640266564</c:v>
                </c:pt>
                <c:pt idx="108">
                  <c:v>0.12770895640266564</c:v>
                </c:pt>
                <c:pt idx="109">
                  <c:v>0.12770895640266564</c:v>
                </c:pt>
                <c:pt idx="110">
                  <c:v>0.12770895640266564</c:v>
                </c:pt>
                <c:pt idx="111">
                  <c:v>0.12770895640266564</c:v>
                </c:pt>
                <c:pt idx="112">
                  <c:v>0.12770895640266564</c:v>
                </c:pt>
                <c:pt idx="113">
                  <c:v>0.12770895640266564</c:v>
                </c:pt>
                <c:pt idx="114">
                  <c:v>0.12770895640266564</c:v>
                </c:pt>
                <c:pt idx="115">
                  <c:v>0.12770895640266564</c:v>
                </c:pt>
                <c:pt idx="116">
                  <c:v>0.12770895640266564</c:v>
                </c:pt>
                <c:pt idx="117">
                  <c:v>0.12770895640266564</c:v>
                </c:pt>
                <c:pt idx="118">
                  <c:v>0.12770895640266564</c:v>
                </c:pt>
                <c:pt idx="119">
                  <c:v>0.12770895640266564</c:v>
                </c:pt>
                <c:pt idx="120">
                  <c:v>0.12770895640266564</c:v>
                </c:pt>
                <c:pt idx="121">
                  <c:v>0.12770895640266564</c:v>
                </c:pt>
                <c:pt idx="122">
                  <c:v>0.12770895640266564</c:v>
                </c:pt>
                <c:pt idx="123">
                  <c:v>0.12770895640266564</c:v>
                </c:pt>
                <c:pt idx="124">
                  <c:v>0.12770895640266564</c:v>
                </c:pt>
                <c:pt idx="125">
                  <c:v>0.12770895640266564</c:v>
                </c:pt>
                <c:pt idx="126">
                  <c:v>0.12770895640266564</c:v>
                </c:pt>
                <c:pt idx="127">
                  <c:v>0.12770895640266564</c:v>
                </c:pt>
                <c:pt idx="128">
                  <c:v>0.12770895640266564</c:v>
                </c:pt>
                <c:pt idx="129">
                  <c:v>0.12770895640266564</c:v>
                </c:pt>
                <c:pt idx="130">
                  <c:v>0.12770895640266564</c:v>
                </c:pt>
                <c:pt idx="131">
                  <c:v>0.12770895640266564</c:v>
                </c:pt>
                <c:pt idx="132">
                  <c:v>0.12770895640266564</c:v>
                </c:pt>
                <c:pt idx="133">
                  <c:v>0.12770895640266564</c:v>
                </c:pt>
                <c:pt idx="134">
                  <c:v>0.12770895640266564</c:v>
                </c:pt>
                <c:pt idx="135">
                  <c:v>0.12770895640266564</c:v>
                </c:pt>
                <c:pt idx="136">
                  <c:v>0.12770895640266564</c:v>
                </c:pt>
                <c:pt idx="137">
                  <c:v>0.12770895640266564</c:v>
                </c:pt>
                <c:pt idx="138">
                  <c:v>0.12770895640266564</c:v>
                </c:pt>
                <c:pt idx="139">
                  <c:v>0.12770895640266564</c:v>
                </c:pt>
                <c:pt idx="140">
                  <c:v>0.12770895640266564</c:v>
                </c:pt>
                <c:pt idx="141">
                  <c:v>0.12770895640266564</c:v>
                </c:pt>
                <c:pt idx="142">
                  <c:v>0.12770895640266564</c:v>
                </c:pt>
                <c:pt idx="143">
                  <c:v>0.12770895640266564</c:v>
                </c:pt>
                <c:pt idx="144">
                  <c:v>0.12770895640266564</c:v>
                </c:pt>
                <c:pt idx="145">
                  <c:v>0.12770895640266564</c:v>
                </c:pt>
                <c:pt idx="146">
                  <c:v>0.12770895640266564</c:v>
                </c:pt>
                <c:pt idx="147">
                  <c:v>0.12770895640266564</c:v>
                </c:pt>
                <c:pt idx="148">
                  <c:v>0.12770895640266564</c:v>
                </c:pt>
                <c:pt idx="149">
                  <c:v>0.12770895640266564</c:v>
                </c:pt>
                <c:pt idx="150">
                  <c:v>0.12770895640266564</c:v>
                </c:pt>
                <c:pt idx="151">
                  <c:v>0.12770895640266564</c:v>
                </c:pt>
                <c:pt idx="152">
                  <c:v>0.12770895640266564</c:v>
                </c:pt>
                <c:pt idx="153">
                  <c:v>0.12770895640266564</c:v>
                </c:pt>
                <c:pt idx="154">
                  <c:v>0.12770895640266564</c:v>
                </c:pt>
                <c:pt idx="155">
                  <c:v>0.12770895640266564</c:v>
                </c:pt>
                <c:pt idx="156">
                  <c:v>0.12770895640266564</c:v>
                </c:pt>
                <c:pt idx="157">
                  <c:v>0.12770895640266564</c:v>
                </c:pt>
                <c:pt idx="158">
                  <c:v>0.12770895640266564</c:v>
                </c:pt>
                <c:pt idx="159">
                  <c:v>0.12770895640266564</c:v>
                </c:pt>
                <c:pt idx="160">
                  <c:v>0.12770895640266564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EnergySubClustersTS!$U$4:$U$164</c:f>
              <c:numCache>
                <c:formatCode>0.00</c:formatCode>
                <c:ptCount val="161"/>
                <c:pt idx="0">
                  <c:v>0.18244977225584708</c:v>
                </c:pt>
                <c:pt idx="1">
                  <c:v>0.18244977225584708</c:v>
                </c:pt>
                <c:pt idx="2">
                  <c:v>0.18244977225584708</c:v>
                </c:pt>
                <c:pt idx="3">
                  <c:v>0.18244977225584708</c:v>
                </c:pt>
                <c:pt idx="4">
                  <c:v>0.18244977225584708</c:v>
                </c:pt>
                <c:pt idx="5">
                  <c:v>0.18244977225584708</c:v>
                </c:pt>
                <c:pt idx="6">
                  <c:v>0.18244977225584708</c:v>
                </c:pt>
                <c:pt idx="7">
                  <c:v>0.18244977225584708</c:v>
                </c:pt>
                <c:pt idx="8">
                  <c:v>0.18244977225584708</c:v>
                </c:pt>
                <c:pt idx="9">
                  <c:v>0.18244977225584708</c:v>
                </c:pt>
                <c:pt idx="10">
                  <c:v>0.18244977225584708</c:v>
                </c:pt>
                <c:pt idx="11">
                  <c:v>0.18244977225584708</c:v>
                </c:pt>
                <c:pt idx="12">
                  <c:v>0.18244977225584708</c:v>
                </c:pt>
                <c:pt idx="13">
                  <c:v>0.18244977225584708</c:v>
                </c:pt>
                <c:pt idx="14">
                  <c:v>0.18244977225584708</c:v>
                </c:pt>
                <c:pt idx="15">
                  <c:v>0.18244977225584708</c:v>
                </c:pt>
                <c:pt idx="16">
                  <c:v>0.18244977225584708</c:v>
                </c:pt>
                <c:pt idx="17">
                  <c:v>0.18244977225584708</c:v>
                </c:pt>
                <c:pt idx="18">
                  <c:v>0.18244977225584708</c:v>
                </c:pt>
                <c:pt idx="19">
                  <c:v>0.18244977225584708</c:v>
                </c:pt>
                <c:pt idx="20">
                  <c:v>0.18244977225584708</c:v>
                </c:pt>
                <c:pt idx="21">
                  <c:v>0.18244977225584708</c:v>
                </c:pt>
                <c:pt idx="22">
                  <c:v>0.18244977225584708</c:v>
                </c:pt>
                <c:pt idx="23">
                  <c:v>0.18244977225584708</c:v>
                </c:pt>
                <c:pt idx="24">
                  <c:v>0.18244977225584708</c:v>
                </c:pt>
                <c:pt idx="25">
                  <c:v>0.18244977225584708</c:v>
                </c:pt>
                <c:pt idx="26">
                  <c:v>0.18244977225584708</c:v>
                </c:pt>
                <c:pt idx="27">
                  <c:v>0.18244977225584708</c:v>
                </c:pt>
                <c:pt idx="28">
                  <c:v>0.18244977225584708</c:v>
                </c:pt>
                <c:pt idx="29">
                  <c:v>0.18244977225584708</c:v>
                </c:pt>
                <c:pt idx="30">
                  <c:v>0.18244977225584708</c:v>
                </c:pt>
                <c:pt idx="31">
                  <c:v>0.18244977225584708</c:v>
                </c:pt>
                <c:pt idx="32">
                  <c:v>0.18244977225584708</c:v>
                </c:pt>
                <c:pt idx="33">
                  <c:v>0.18244977225584708</c:v>
                </c:pt>
                <c:pt idx="34">
                  <c:v>0.18244977225584708</c:v>
                </c:pt>
                <c:pt idx="35">
                  <c:v>0.18244977225584708</c:v>
                </c:pt>
                <c:pt idx="36">
                  <c:v>0.18244977225584708</c:v>
                </c:pt>
                <c:pt idx="37">
                  <c:v>0.18244977225584708</c:v>
                </c:pt>
                <c:pt idx="38">
                  <c:v>0.18244977225584708</c:v>
                </c:pt>
                <c:pt idx="39">
                  <c:v>0.18244977225584708</c:v>
                </c:pt>
                <c:pt idx="40">
                  <c:v>0.18244977225584708</c:v>
                </c:pt>
                <c:pt idx="41">
                  <c:v>0.18244977225584708</c:v>
                </c:pt>
                <c:pt idx="42">
                  <c:v>0.18244977225584708</c:v>
                </c:pt>
                <c:pt idx="43">
                  <c:v>0.18244977225584708</c:v>
                </c:pt>
                <c:pt idx="44">
                  <c:v>0.18244977225584708</c:v>
                </c:pt>
                <c:pt idx="45">
                  <c:v>0.18244977225584708</c:v>
                </c:pt>
                <c:pt idx="46">
                  <c:v>0.18244977225584708</c:v>
                </c:pt>
                <c:pt idx="47">
                  <c:v>0.18244977225584708</c:v>
                </c:pt>
                <c:pt idx="48">
                  <c:v>0.18244977225584708</c:v>
                </c:pt>
                <c:pt idx="49">
                  <c:v>0.18244977225584708</c:v>
                </c:pt>
                <c:pt idx="50">
                  <c:v>0.18244977225584708</c:v>
                </c:pt>
                <c:pt idx="51">
                  <c:v>0.18244977225584708</c:v>
                </c:pt>
                <c:pt idx="52">
                  <c:v>0.18244977225584708</c:v>
                </c:pt>
                <c:pt idx="53">
                  <c:v>0.18244977225584708</c:v>
                </c:pt>
                <c:pt idx="54">
                  <c:v>0.18244977225584708</c:v>
                </c:pt>
                <c:pt idx="55">
                  <c:v>0.18244977225584708</c:v>
                </c:pt>
                <c:pt idx="56">
                  <c:v>0.18244977225584708</c:v>
                </c:pt>
                <c:pt idx="57">
                  <c:v>0.18244977225584708</c:v>
                </c:pt>
                <c:pt idx="58">
                  <c:v>0.18244977225584708</c:v>
                </c:pt>
                <c:pt idx="59">
                  <c:v>0.18244977225584708</c:v>
                </c:pt>
                <c:pt idx="60">
                  <c:v>0.18244977225584708</c:v>
                </c:pt>
                <c:pt idx="61">
                  <c:v>0.18244977225584708</c:v>
                </c:pt>
                <c:pt idx="62">
                  <c:v>0.18244977225584708</c:v>
                </c:pt>
                <c:pt idx="63">
                  <c:v>0.18244977225584708</c:v>
                </c:pt>
                <c:pt idx="64">
                  <c:v>0.18244977225584708</c:v>
                </c:pt>
                <c:pt idx="65">
                  <c:v>0.18244977225584708</c:v>
                </c:pt>
                <c:pt idx="66">
                  <c:v>0.18244977225584708</c:v>
                </c:pt>
                <c:pt idx="67">
                  <c:v>0.18244977225584708</c:v>
                </c:pt>
                <c:pt idx="68">
                  <c:v>0.18244977225584708</c:v>
                </c:pt>
                <c:pt idx="69">
                  <c:v>0.18244977225584708</c:v>
                </c:pt>
                <c:pt idx="70">
                  <c:v>0.18244977225584708</c:v>
                </c:pt>
                <c:pt idx="71">
                  <c:v>0.18244977225584708</c:v>
                </c:pt>
                <c:pt idx="72">
                  <c:v>0.18244977225584708</c:v>
                </c:pt>
                <c:pt idx="73">
                  <c:v>0.18244977225584708</c:v>
                </c:pt>
                <c:pt idx="74">
                  <c:v>0.18244977225584708</c:v>
                </c:pt>
                <c:pt idx="75">
                  <c:v>0.18244977225584708</c:v>
                </c:pt>
                <c:pt idx="76">
                  <c:v>0.18244977225584708</c:v>
                </c:pt>
                <c:pt idx="77">
                  <c:v>0.18244977225584708</c:v>
                </c:pt>
                <c:pt idx="78">
                  <c:v>0.18244977225584708</c:v>
                </c:pt>
                <c:pt idx="79">
                  <c:v>0.18244977225584708</c:v>
                </c:pt>
                <c:pt idx="80">
                  <c:v>0.18244977225584708</c:v>
                </c:pt>
                <c:pt idx="81">
                  <c:v>0.18244977225584708</c:v>
                </c:pt>
                <c:pt idx="82">
                  <c:v>0.18244977225584708</c:v>
                </c:pt>
                <c:pt idx="83">
                  <c:v>0.18244977225584708</c:v>
                </c:pt>
                <c:pt idx="84">
                  <c:v>0.18244977225584708</c:v>
                </c:pt>
                <c:pt idx="85">
                  <c:v>0.18244977225584708</c:v>
                </c:pt>
                <c:pt idx="86">
                  <c:v>0.18244977225584708</c:v>
                </c:pt>
                <c:pt idx="87">
                  <c:v>0.18244977225584708</c:v>
                </c:pt>
                <c:pt idx="88">
                  <c:v>0.18244977225584708</c:v>
                </c:pt>
                <c:pt idx="89">
                  <c:v>0.18244977225584708</c:v>
                </c:pt>
                <c:pt idx="90">
                  <c:v>0.18244977225584708</c:v>
                </c:pt>
                <c:pt idx="91">
                  <c:v>0.18244977225584708</c:v>
                </c:pt>
                <c:pt idx="92">
                  <c:v>0.18244977225584708</c:v>
                </c:pt>
                <c:pt idx="93">
                  <c:v>0.18244977225584708</c:v>
                </c:pt>
                <c:pt idx="94">
                  <c:v>0.18244977225584708</c:v>
                </c:pt>
                <c:pt idx="95">
                  <c:v>0.18244977225584708</c:v>
                </c:pt>
                <c:pt idx="96">
                  <c:v>0.18244977225584708</c:v>
                </c:pt>
                <c:pt idx="97">
                  <c:v>0.18244977225584708</c:v>
                </c:pt>
                <c:pt idx="98">
                  <c:v>0.18244977225584708</c:v>
                </c:pt>
                <c:pt idx="99">
                  <c:v>0.18244977225584708</c:v>
                </c:pt>
                <c:pt idx="100">
                  <c:v>0.18244977225584708</c:v>
                </c:pt>
                <c:pt idx="101">
                  <c:v>0.18244977225584708</c:v>
                </c:pt>
                <c:pt idx="102">
                  <c:v>0.18244977225584708</c:v>
                </c:pt>
                <c:pt idx="103">
                  <c:v>0.18244977225584708</c:v>
                </c:pt>
                <c:pt idx="104">
                  <c:v>0.18244977225584708</c:v>
                </c:pt>
                <c:pt idx="105">
                  <c:v>0.18244977225584708</c:v>
                </c:pt>
                <c:pt idx="106">
                  <c:v>0.18244977225584708</c:v>
                </c:pt>
                <c:pt idx="107">
                  <c:v>0.18244977225584708</c:v>
                </c:pt>
                <c:pt idx="108">
                  <c:v>0.18244977225584708</c:v>
                </c:pt>
                <c:pt idx="109">
                  <c:v>0.18244977225584708</c:v>
                </c:pt>
                <c:pt idx="110">
                  <c:v>0.18244977225584708</c:v>
                </c:pt>
                <c:pt idx="111">
                  <c:v>0.18244977225584708</c:v>
                </c:pt>
                <c:pt idx="112">
                  <c:v>0.18244977225584708</c:v>
                </c:pt>
                <c:pt idx="113">
                  <c:v>0.18244977225584708</c:v>
                </c:pt>
                <c:pt idx="114">
                  <c:v>0.18244977225584708</c:v>
                </c:pt>
                <c:pt idx="115">
                  <c:v>0.18244977225584708</c:v>
                </c:pt>
                <c:pt idx="116">
                  <c:v>0.18244977225584708</c:v>
                </c:pt>
                <c:pt idx="117">
                  <c:v>0.18244977225584708</c:v>
                </c:pt>
                <c:pt idx="118">
                  <c:v>0.18244977225584708</c:v>
                </c:pt>
                <c:pt idx="119">
                  <c:v>0.18244977225584708</c:v>
                </c:pt>
                <c:pt idx="120">
                  <c:v>0.18244977225584708</c:v>
                </c:pt>
                <c:pt idx="121">
                  <c:v>0.18244977225584708</c:v>
                </c:pt>
                <c:pt idx="122">
                  <c:v>0.18244977225584708</c:v>
                </c:pt>
                <c:pt idx="123">
                  <c:v>0.18244977225584708</c:v>
                </c:pt>
                <c:pt idx="124">
                  <c:v>0.18244977225584708</c:v>
                </c:pt>
                <c:pt idx="125">
                  <c:v>0.18244977225584708</c:v>
                </c:pt>
                <c:pt idx="126">
                  <c:v>0.18244977225584708</c:v>
                </c:pt>
                <c:pt idx="127">
                  <c:v>0.18244977225584708</c:v>
                </c:pt>
                <c:pt idx="128">
                  <c:v>0.18244977225584708</c:v>
                </c:pt>
                <c:pt idx="129">
                  <c:v>0.18244977225584708</c:v>
                </c:pt>
                <c:pt idx="130">
                  <c:v>0.18244977225584708</c:v>
                </c:pt>
                <c:pt idx="131">
                  <c:v>0.18244977225584708</c:v>
                </c:pt>
                <c:pt idx="132">
                  <c:v>0.18244977225584708</c:v>
                </c:pt>
                <c:pt idx="133">
                  <c:v>0.18244977225584708</c:v>
                </c:pt>
                <c:pt idx="134">
                  <c:v>0.18244977225584708</c:v>
                </c:pt>
                <c:pt idx="135">
                  <c:v>0.18244977225584708</c:v>
                </c:pt>
                <c:pt idx="136">
                  <c:v>0.18244977225584708</c:v>
                </c:pt>
                <c:pt idx="137">
                  <c:v>0.18244977225584708</c:v>
                </c:pt>
                <c:pt idx="138">
                  <c:v>0.18244977225584708</c:v>
                </c:pt>
                <c:pt idx="139">
                  <c:v>0.18244977225584708</c:v>
                </c:pt>
                <c:pt idx="140">
                  <c:v>0.18244977225584708</c:v>
                </c:pt>
                <c:pt idx="141">
                  <c:v>0.18244977225584708</c:v>
                </c:pt>
                <c:pt idx="142">
                  <c:v>0.18244977225584708</c:v>
                </c:pt>
                <c:pt idx="143">
                  <c:v>0.18244977225584708</c:v>
                </c:pt>
                <c:pt idx="144">
                  <c:v>0.18244977225584708</c:v>
                </c:pt>
                <c:pt idx="145">
                  <c:v>0.18244977225584708</c:v>
                </c:pt>
                <c:pt idx="146">
                  <c:v>0.18244977225584708</c:v>
                </c:pt>
                <c:pt idx="147">
                  <c:v>0.18244977225584708</c:v>
                </c:pt>
                <c:pt idx="148">
                  <c:v>0.18244977225584708</c:v>
                </c:pt>
                <c:pt idx="149">
                  <c:v>0.18244977225584708</c:v>
                </c:pt>
                <c:pt idx="150">
                  <c:v>0.18244977225584708</c:v>
                </c:pt>
                <c:pt idx="151">
                  <c:v>0.18244977225584708</c:v>
                </c:pt>
                <c:pt idx="152">
                  <c:v>0.18244977225584708</c:v>
                </c:pt>
                <c:pt idx="153">
                  <c:v>0.18244977225584708</c:v>
                </c:pt>
                <c:pt idx="154">
                  <c:v>0.18244977225584708</c:v>
                </c:pt>
                <c:pt idx="155">
                  <c:v>0.18244977225584708</c:v>
                </c:pt>
                <c:pt idx="156">
                  <c:v>0.18244977225584708</c:v>
                </c:pt>
                <c:pt idx="157">
                  <c:v>0.18244977225584708</c:v>
                </c:pt>
                <c:pt idx="158">
                  <c:v>0.18244977225584708</c:v>
                </c:pt>
                <c:pt idx="159">
                  <c:v>0.18244977225584708</c:v>
                </c:pt>
                <c:pt idx="160">
                  <c:v>0.18244977225584708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EnergySubClustersTS!$V$4:$V$164</c:f>
              <c:numCache>
                <c:formatCode>0.00</c:formatCode>
                <c:ptCount val="161"/>
                <c:pt idx="0">
                  <c:v>7.2968140549484209E-2</c:v>
                </c:pt>
                <c:pt idx="1">
                  <c:v>7.2968140549484209E-2</c:v>
                </c:pt>
                <c:pt idx="2">
                  <c:v>7.2968140549484209E-2</c:v>
                </c:pt>
                <c:pt idx="3">
                  <c:v>7.2968140549484209E-2</c:v>
                </c:pt>
                <c:pt idx="4">
                  <c:v>7.2968140549484209E-2</c:v>
                </c:pt>
                <c:pt idx="5">
                  <c:v>7.2968140549484209E-2</c:v>
                </c:pt>
                <c:pt idx="6">
                  <c:v>7.2968140549484209E-2</c:v>
                </c:pt>
                <c:pt idx="7">
                  <c:v>7.2968140549484209E-2</c:v>
                </c:pt>
                <c:pt idx="8">
                  <c:v>7.2968140549484209E-2</c:v>
                </c:pt>
                <c:pt idx="9">
                  <c:v>7.2968140549484209E-2</c:v>
                </c:pt>
                <c:pt idx="10">
                  <c:v>7.2968140549484209E-2</c:v>
                </c:pt>
                <c:pt idx="11">
                  <c:v>7.2968140549484209E-2</c:v>
                </c:pt>
                <c:pt idx="12">
                  <c:v>7.2968140549484209E-2</c:v>
                </c:pt>
                <c:pt idx="13">
                  <c:v>7.2968140549484209E-2</c:v>
                </c:pt>
                <c:pt idx="14">
                  <c:v>7.2968140549484209E-2</c:v>
                </c:pt>
                <c:pt idx="15">
                  <c:v>7.2968140549484209E-2</c:v>
                </c:pt>
                <c:pt idx="16">
                  <c:v>7.2968140549484209E-2</c:v>
                </c:pt>
                <c:pt idx="17">
                  <c:v>7.2968140549484209E-2</c:v>
                </c:pt>
                <c:pt idx="18">
                  <c:v>7.2968140549484209E-2</c:v>
                </c:pt>
                <c:pt idx="19">
                  <c:v>7.2968140549484209E-2</c:v>
                </c:pt>
                <c:pt idx="20">
                  <c:v>7.2968140549484209E-2</c:v>
                </c:pt>
                <c:pt idx="21">
                  <c:v>7.2968140549484209E-2</c:v>
                </c:pt>
                <c:pt idx="22">
                  <c:v>7.2968140549484209E-2</c:v>
                </c:pt>
                <c:pt idx="23">
                  <c:v>7.2968140549484209E-2</c:v>
                </c:pt>
                <c:pt idx="24">
                  <c:v>7.2968140549484209E-2</c:v>
                </c:pt>
                <c:pt idx="25">
                  <c:v>7.2968140549484209E-2</c:v>
                </c:pt>
                <c:pt idx="26">
                  <c:v>7.2968140549484209E-2</c:v>
                </c:pt>
                <c:pt idx="27">
                  <c:v>7.2968140549484209E-2</c:v>
                </c:pt>
                <c:pt idx="28">
                  <c:v>7.2968140549484209E-2</c:v>
                </c:pt>
                <c:pt idx="29">
                  <c:v>7.2968140549484209E-2</c:v>
                </c:pt>
                <c:pt idx="30">
                  <c:v>7.2968140549484209E-2</c:v>
                </c:pt>
                <c:pt idx="31">
                  <c:v>7.2968140549484209E-2</c:v>
                </c:pt>
                <c:pt idx="32">
                  <c:v>7.2968140549484209E-2</c:v>
                </c:pt>
                <c:pt idx="33">
                  <c:v>7.2968140549484209E-2</c:v>
                </c:pt>
                <c:pt idx="34">
                  <c:v>7.2968140549484209E-2</c:v>
                </c:pt>
                <c:pt idx="35">
                  <c:v>7.2968140549484209E-2</c:v>
                </c:pt>
                <c:pt idx="36">
                  <c:v>7.2968140549484209E-2</c:v>
                </c:pt>
                <c:pt idx="37">
                  <c:v>7.2968140549484209E-2</c:v>
                </c:pt>
                <c:pt idx="38">
                  <c:v>7.2968140549484209E-2</c:v>
                </c:pt>
                <c:pt idx="39">
                  <c:v>7.2968140549484209E-2</c:v>
                </c:pt>
                <c:pt idx="40">
                  <c:v>7.2968140549484209E-2</c:v>
                </c:pt>
                <c:pt idx="41">
                  <c:v>7.2968140549484209E-2</c:v>
                </c:pt>
                <c:pt idx="42">
                  <c:v>7.2968140549484209E-2</c:v>
                </c:pt>
                <c:pt idx="43">
                  <c:v>7.2968140549484209E-2</c:v>
                </c:pt>
                <c:pt idx="44">
                  <c:v>7.2968140549484209E-2</c:v>
                </c:pt>
                <c:pt idx="45">
                  <c:v>7.2968140549484209E-2</c:v>
                </c:pt>
                <c:pt idx="46">
                  <c:v>7.2968140549484209E-2</c:v>
                </c:pt>
                <c:pt idx="47">
                  <c:v>7.2968140549484209E-2</c:v>
                </c:pt>
                <c:pt idx="48">
                  <c:v>7.2968140549484209E-2</c:v>
                </c:pt>
                <c:pt idx="49">
                  <c:v>7.2968140549484209E-2</c:v>
                </c:pt>
                <c:pt idx="50">
                  <c:v>7.2968140549484209E-2</c:v>
                </c:pt>
                <c:pt idx="51">
                  <c:v>7.2968140549484209E-2</c:v>
                </c:pt>
                <c:pt idx="52">
                  <c:v>7.2968140549484209E-2</c:v>
                </c:pt>
                <c:pt idx="53">
                  <c:v>7.2968140549484209E-2</c:v>
                </c:pt>
                <c:pt idx="54">
                  <c:v>7.2968140549484209E-2</c:v>
                </c:pt>
                <c:pt idx="55">
                  <c:v>7.2968140549484209E-2</c:v>
                </c:pt>
                <c:pt idx="56">
                  <c:v>7.2968140549484209E-2</c:v>
                </c:pt>
                <c:pt idx="57">
                  <c:v>7.2968140549484209E-2</c:v>
                </c:pt>
                <c:pt idx="58">
                  <c:v>7.2968140549484209E-2</c:v>
                </c:pt>
                <c:pt idx="59">
                  <c:v>7.2968140549484209E-2</c:v>
                </c:pt>
                <c:pt idx="60">
                  <c:v>7.2968140549484209E-2</c:v>
                </c:pt>
                <c:pt idx="61">
                  <c:v>7.2968140549484209E-2</c:v>
                </c:pt>
                <c:pt idx="62">
                  <c:v>7.2968140549484209E-2</c:v>
                </c:pt>
                <c:pt idx="63">
                  <c:v>7.2968140549484209E-2</c:v>
                </c:pt>
                <c:pt idx="64">
                  <c:v>7.2968140549484209E-2</c:v>
                </c:pt>
                <c:pt idx="65">
                  <c:v>7.2968140549484209E-2</c:v>
                </c:pt>
                <c:pt idx="66">
                  <c:v>7.2968140549484209E-2</c:v>
                </c:pt>
                <c:pt idx="67">
                  <c:v>7.2968140549484209E-2</c:v>
                </c:pt>
                <c:pt idx="68">
                  <c:v>7.2968140549484209E-2</c:v>
                </c:pt>
                <c:pt idx="69">
                  <c:v>7.2968140549484209E-2</c:v>
                </c:pt>
                <c:pt idx="70">
                  <c:v>7.2968140549484209E-2</c:v>
                </c:pt>
                <c:pt idx="71">
                  <c:v>7.2968140549484209E-2</c:v>
                </c:pt>
                <c:pt idx="72">
                  <c:v>7.2968140549484209E-2</c:v>
                </c:pt>
                <c:pt idx="73">
                  <c:v>7.2968140549484209E-2</c:v>
                </c:pt>
                <c:pt idx="74">
                  <c:v>7.2968140549484209E-2</c:v>
                </c:pt>
                <c:pt idx="75">
                  <c:v>7.2968140549484209E-2</c:v>
                </c:pt>
                <c:pt idx="76">
                  <c:v>7.2968140549484209E-2</c:v>
                </c:pt>
                <c:pt idx="77">
                  <c:v>7.2968140549484209E-2</c:v>
                </c:pt>
                <c:pt idx="78">
                  <c:v>7.2968140549484209E-2</c:v>
                </c:pt>
                <c:pt idx="79">
                  <c:v>7.2968140549484209E-2</c:v>
                </c:pt>
                <c:pt idx="80">
                  <c:v>7.2968140549484209E-2</c:v>
                </c:pt>
                <c:pt idx="81">
                  <c:v>7.2968140549484209E-2</c:v>
                </c:pt>
                <c:pt idx="82">
                  <c:v>7.2968140549484209E-2</c:v>
                </c:pt>
                <c:pt idx="83">
                  <c:v>7.2968140549484209E-2</c:v>
                </c:pt>
                <c:pt idx="84">
                  <c:v>7.2968140549484209E-2</c:v>
                </c:pt>
                <c:pt idx="85">
                  <c:v>7.2968140549484209E-2</c:v>
                </c:pt>
                <c:pt idx="86">
                  <c:v>7.2968140549484209E-2</c:v>
                </c:pt>
                <c:pt idx="87">
                  <c:v>7.2968140549484209E-2</c:v>
                </c:pt>
                <c:pt idx="88">
                  <c:v>7.2968140549484209E-2</c:v>
                </c:pt>
                <c:pt idx="89">
                  <c:v>7.2968140549484209E-2</c:v>
                </c:pt>
                <c:pt idx="90">
                  <c:v>7.2968140549484209E-2</c:v>
                </c:pt>
                <c:pt idx="91">
                  <c:v>7.2968140549484209E-2</c:v>
                </c:pt>
                <c:pt idx="92">
                  <c:v>7.2968140549484209E-2</c:v>
                </c:pt>
                <c:pt idx="93">
                  <c:v>7.2968140549484209E-2</c:v>
                </c:pt>
                <c:pt idx="94">
                  <c:v>7.2968140549484209E-2</c:v>
                </c:pt>
                <c:pt idx="95">
                  <c:v>7.2968140549484209E-2</c:v>
                </c:pt>
                <c:pt idx="96">
                  <c:v>7.2968140549484209E-2</c:v>
                </c:pt>
                <c:pt idx="97">
                  <c:v>7.2968140549484209E-2</c:v>
                </c:pt>
                <c:pt idx="98">
                  <c:v>7.2968140549484209E-2</c:v>
                </c:pt>
                <c:pt idx="99">
                  <c:v>7.2968140549484209E-2</c:v>
                </c:pt>
                <c:pt idx="100">
                  <c:v>7.2968140549484209E-2</c:v>
                </c:pt>
                <c:pt idx="101">
                  <c:v>7.2968140549484209E-2</c:v>
                </c:pt>
                <c:pt idx="102">
                  <c:v>7.2968140549484209E-2</c:v>
                </c:pt>
                <c:pt idx="103">
                  <c:v>7.2968140549484209E-2</c:v>
                </c:pt>
                <c:pt idx="104">
                  <c:v>7.2968140549484209E-2</c:v>
                </c:pt>
                <c:pt idx="105">
                  <c:v>7.2968140549484209E-2</c:v>
                </c:pt>
                <c:pt idx="106">
                  <c:v>7.2968140549484209E-2</c:v>
                </c:pt>
                <c:pt idx="107">
                  <c:v>7.2968140549484209E-2</c:v>
                </c:pt>
                <c:pt idx="108">
                  <c:v>7.2968140549484209E-2</c:v>
                </c:pt>
                <c:pt idx="109">
                  <c:v>7.2968140549484209E-2</c:v>
                </c:pt>
                <c:pt idx="110">
                  <c:v>7.2968140549484209E-2</c:v>
                </c:pt>
                <c:pt idx="111">
                  <c:v>7.2968140549484209E-2</c:v>
                </c:pt>
                <c:pt idx="112">
                  <c:v>7.2968140549484209E-2</c:v>
                </c:pt>
                <c:pt idx="113">
                  <c:v>7.2968140549484209E-2</c:v>
                </c:pt>
                <c:pt idx="114">
                  <c:v>7.2968140549484209E-2</c:v>
                </c:pt>
                <c:pt idx="115">
                  <c:v>7.2968140549484209E-2</c:v>
                </c:pt>
                <c:pt idx="116">
                  <c:v>7.2968140549484209E-2</c:v>
                </c:pt>
                <c:pt idx="117">
                  <c:v>7.2968140549484209E-2</c:v>
                </c:pt>
                <c:pt idx="118">
                  <c:v>7.2968140549484209E-2</c:v>
                </c:pt>
                <c:pt idx="119">
                  <c:v>7.2968140549484209E-2</c:v>
                </c:pt>
                <c:pt idx="120">
                  <c:v>7.2968140549484209E-2</c:v>
                </c:pt>
                <c:pt idx="121">
                  <c:v>7.2968140549484209E-2</c:v>
                </c:pt>
                <c:pt idx="122">
                  <c:v>7.2968140549484209E-2</c:v>
                </c:pt>
                <c:pt idx="123">
                  <c:v>7.2968140549484209E-2</c:v>
                </c:pt>
                <c:pt idx="124">
                  <c:v>7.2968140549484209E-2</c:v>
                </c:pt>
                <c:pt idx="125">
                  <c:v>7.2968140549484209E-2</c:v>
                </c:pt>
                <c:pt idx="126">
                  <c:v>7.2968140549484209E-2</c:v>
                </c:pt>
                <c:pt idx="127">
                  <c:v>7.2968140549484209E-2</c:v>
                </c:pt>
                <c:pt idx="128">
                  <c:v>7.2968140549484209E-2</c:v>
                </c:pt>
                <c:pt idx="129">
                  <c:v>7.2968140549484209E-2</c:v>
                </c:pt>
                <c:pt idx="130">
                  <c:v>7.2968140549484209E-2</c:v>
                </c:pt>
                <c:pt idx="131">
                  <c:v>7.2968140549484209E-2</c:v>
                </c:pt>
                <c:pt idx="132">
                  <c:v>7.2968140549484209E-2</c:v>
                </c:pt>
                <c:pt idx="133">
                  <c:v>7.2968140549484209E-2</c:v>
                </c:pt>
                <c:pt idx="134">
                  <c:v>7.2968140549484209E-2</c:v>
                </c:pt>
                <c:pt idx="135">
                  <c:v>7.2968140549484209E-2</c:v>
                </c:pt>
                <c:pt idx="136">
                  <c:v>7.2968140549484209E-2</c:v>
                </c:pt>
                <c:pt idx="137">
                  <c:v>7.2968140549484209E-2</c:v>
                </c:pt>
                <c:pt idx="138">
                  <c:v>7.2968140549484209E-2</c:v>
                </c:pt>
                <c:pt idx="139">
                  <c:v>7.2968140549484209E-2</c:v>
                </c:pt>
                <c:pt idx="140">
                  <c:v>7.2968140549484209E-2</c:v>
                </c:pt>
                <c:pt idx="141">
                  <c:v>7.2968140549484209E-2</c:v>
                </c:pt>
                <c:pt idx="142">
                  <c:v>7.2968140549484209E-2</c:v>
                </c:pt>
                <c:pt idx="143">
                  <c:v>7.2968140549484209E-2</c:v>
                </c:pt>
                <c:pt idx="144">
                  <c:v>7.2968140549484209E-2</c:v>
                </c:pt>
                <c:pt idx="145">
                  <c:v>7.2968140549484209E-2</c:v>
                </c:pt>
                <c:pt idx="146">
                  <c:v>7.2968140549484209E-2</c:v>
                </c:pt>
                <c:pt idx="147">
                  <c:v>7.2968140549484209E-2</c:v>
                </c:pt>
                <c:pt idx="148">
                  <c:v>7.2968140549484209E-2</c:v>
                </c:pt>
                <c:pt idx="149">
                  <c:v>7.2968140549484209E-2</c:v>
                </c:pt>
                <c:pt idx="150">
                  <c:v>7.2968140549484209E-2</c:v>
                </c:pt>
                <c:pt idx="151">
                  <c:v>7.2968140549484209E-2</c:v>
                </c:pt>
                <c:pt idx="152">
                  <c:v>7.2968140549484209E-2</c:v>
                </c:pt>
                <c:pt idx="153">
                  <c:v>7.2968140549484209E-2</c:v>
                </c:pt>
                <c:pt idx="154">
                  <c:v>7.2968140549484209E-2</c:v>
                </c:pt>
                <c:pt idx="155">
                  <c:v>7.2968140549484209E-2</c:v>
                </c:pt>
                <c:pt idx="156">
                  <c:v>7.2968140549484209E-2</c:v>
                </c:pt>
                <c:pt idx="157">
                  <c:v>7.2968140549484209E-2</c:v>
                </c:pt>
                <c:pt idx="158">
                  <c:v>7.2968140549484209E-2</c:v>
                </c:pt>
                <c:pt idx="159">
                  <c:v>7.2968140549484209E-2</c:v>
                </c:pt>
                <c:pt idx="160">
                  <c:v>7.2968140549484209E-2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7416"/>
        <c:axId val="308557024"/>
      </c:lineChart>
      <c:dateAx>
        <c:axId val="3085574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02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7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4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1c - Renewable </a:t>
            </a:r>
            <a:r>
              <a:rPr lang="en-IN" dirty="0" smtClean="0"/>
              <a:t>energy excl. solar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EnergySubClustersTS!$M$4:$M$164</c:f>
              <c:numCache>
                <c:formatCode>0.00</c:formatCode>
                <c:ptCount val="161"/>
                <c:pt idx="0">
                  <c:v>0.434782608695652</c:v>
                </c:pt>
                <c:pt idx="1">
                  <c:v>0.375</c:v>
                </c:pt>
                <c:pt idx="2">
                  <c:v>0.21568627450980299</c:v>
                </c:pt>
                <c:pt idx="3">
                  <c:v>0.180722891566265</c:v>
                </c:pt>
                <c:pt idx="4">
                  <c:v>0.17127071823204401</c:v>
                </c:pt>
                <c:pt idx="5">
                  <c:v>0.233082706766917</c:v>
                </c:pt>
                <c:pt idx="6">
                  <c:v>0.35193133047210301</c:v>
                </c:pt>
                <c:pt idx="7">
                  <c:v>0.278195488721804</c:v>
                </c:pt>
                <c:pt idx="8">
                  <c:v>0.26845637583892601</c:v>
                </c:pt>
                <c:pt idx="9">
                  <c:v>0.34020618556700999</c:v>
                </c:pt>
                <c:pt idx="10">
                  <c:v>0.25301204819277101</c:v>
                </c:pt>
                <c:pt idx="11">
                  <c:v>0.24761904761904699</c:v>
                </c:pt>
                <c:pt idx="12">
                  <c:v>0.30851063829787201</c:v>
                </c:pt>
                <c:pt idx="13">
                  <c:v>0.32173913043478197</c:v>
                </c:pt>
                <c:pt idx="14">
                  <c:v>0.22500000000000001</c:v>
                </c:pt>
                <c:pt idx="15">
                  <c:v>0.25961538461538403</c:v>
                </c:pt>
                <c:pt idx="16">
                  <c:v>0.28735632183908</c:v>
                </c:pt>
                <c:pt idx="17">
                  <c:v>0.33707865168539303</c:v>
                </c:pt>
                <c:pt idx="18">
                  <c:v>0.265306122448979</c:v>
                </c:pt>
                <c:pt idx="19">
                  <c:v>0.28695652173913</c:v>
                </c:pt>
                <c:pt idx="20">
                  <c:v>0.30344827586206802</c:v>
                </c:pt>
                <c:pt idx="21">
                  <c:v>0.26548672566371601</c:v>
                </c:pt>
                <c:pt idx="22">
                  <c:v>0.33333333333333298</c:v>
                </c:pt>
                <c:pt idx="23">
                  <c:v>0.24</c:v>
                </c:pt>
                <c:pt idx="24">
                  <c:v>0.28461538461538399</c:v>
                </c:pt>
                <c:pt idx="25">
                  <c:v>0.30201342281879101</c:v>
                </c:pt>
                <c:pt idx="26">
                  <c:v>0.26086956521739102</c:v>
                </c:pt>
                <c:pt idx="27">
                  <c:v>0.13738019169328999</c:v>
                </c:pt>
                <c:pt idx="28">
                  <c:v>0.125748502994011</c:v>
                </c:pt>
                <c:pt idx="29">
                  <c:v>0.205992509363295</c:v>
                </c:pt>
                <c:pt idx="30">
                  <c:v>0.29767441860465099</c:v>
                </c:pt>
                <c:pt idx="31">
                  <c:v>0.36269430051813401</c:v>
                </c:pt>
                <c:pt idx="32">
                  <c:v>0.34659090909090901</c:v>
                </c:pt>
                <c:pt idx="33">
                  <c:v>0.32051282051281998</c:v>
                </c:pt>
                <c:pt idx="34">
                  <c:v>0.35036496350364899</c:v>
                </c:pt>
                <c:pt idx="35">
                  <c:v>0.291139240506329</c:v>
                </c:pt>
                <c:pt idx="36">
                  <c:v>0.337837837837837</c:v>
                </c:pt>
                <c:pt idx="37">
                  <c:v>0.16065573770491801</c:v>
                </c:pt>
                <c:pt idx="38">
                  <c:v>0.25631768953068501</c:v>
                </c:pt>
                <c:pt idx="39">
                  <c:v>0.35519125683060099</c:v>
                </c:pt>
                <c:pt idx="40">
                  <c:v>0.29795918367346902</c:v>
                </c:pt>
                <c:pt idx="41">
                  <c:v>0.28015564202334597</c:v>
                </c:pt>
                <c:pt idx="42">
                  <c:v>0.29767441860465099</c:v>
                </c:pt>
                <c:pt idx="43">
                  <c:v>0.269461077844311</c:v>
                </c:pt>
                <c:pt idx="44">
                  <c:v>0.30872483221476499</c:v>
                </c:pt>
                <c:pt idx="45">
                  <c:v>0.33707865168539303</c:v>
                </c:pt>
                <c:pt idx="46">
                  <c:v>0.25179856115107901</c:v>
                </c:pt>
                <c:pt idx="47">
                  <c:v>0.30065359477124098</c:v>
                </c:pt>
                <c:pt idx="48">
                  <c:v>0.22093023255813901</c:v>
                </c:pt>
                <c:pt idx="49">
                  <c:v>0.23671497584540999</c:v>
                </c:pt>
                <c:pt idx="50">
                  <c:v>0.34523809523809501</c:v>
                </c:pt>
                <c:pt idx="51">
                  <c:v>0.28977272727272702</c:v>
                </c:pt>
                <c:pt idx="52">
                  <c:v>0.30344827586206802</c:v>
                </c:pt>
                <c:pt idx="53">
                  <c:v>0.36054421768707401</c:v>
                </c:pt>
                <c:pt idx="54">
                  <c:v>0.35135135135135098</c:v>
                </c:pt>
                <c:pt idx="55">
                  <c:v>0.376811594202898</c:v>
                </c:pt>
                <c:pt idx="56">
                  <c:v>0.30263157894736797</c:v>
                </c:pt>
                <c:pt idx="57">
                  <c:v>0.23140495867768501</c:v>
                </c:pt>
                <c:pt idx="58">
                  <c:v>0.247311827956989</c:v>
                </c:pt>
                <c:pt idx="59">
                  <c:v>0.30232558139534799</c:v>
                </c:pt>
                <c:pt idx="60">
                  <c:v>0.30246913580246898</c:v>
                </c:pt>
                <c:pt idx="61">
                  <c:v>0.24489795918367299</c:v>
                </c:pt>
                <c:pt idx="62">
                  <c:v>0.31753554502369602</c:v>
                </c:pt>
                <c:pt idx="63">
                  <c:v>0.26744186046511598</c:v>
                </c:pt>
                <c:pt idx="64">
                  <c:v>0.28571428571428498</c:v>
                </c:pt>
                <c:pt idx="65">
                  <c:v>0.34517766497461899</c:v>
                </c:pt>
                <c:pt idx="66">
                  <c:v>0.18421052631578899</c:v>
                </c:pt>
                <c:pt idx="67">
                  <c:v>0.241935483870967</c:v>
                </c:pt>
                <c:pt idx="68">
                  <c:v>0.28042328042328002</c:v>
                </c:pt>
                <c:pt idx="69">
                  <c:v>0.28409090909090901</c:v>
                </c:pt>
                <c:pt idx="70">
                  <c:v>0.29012345679012302</c:v>
                </c:pt>
                <c:pt idx="71">
                  <c:v>0.32</c:v>
                </c:pt>
                <c:pt idx="72">
                  <c:v>0.296296296296296</c:v>
                </c:pt>
                <c:pt idx="73">
                  <c:v>0.29850746268656703</c:v>
                </c:pt>
                <c:pt idx="74">
                  <c:v>0.325966850828729</c:v>
                </c:pt>
                <c:pt idx="75">
                  <c:v>0.22164948453608199</c:v>
                </c:pt>
                <c:pt idx="76">
                  <c:v>0.245398773006134</c:v>
                </c:pt>
                <c:pt idx="77">
                  <c:v>0.322981366459627</c:v>
                </c:pt>
                <c:pt idx="78">
                  <c:v>0.31730769230769201</c:v>
                </c:pt>
                <c:pt idx="79">
                  <c:v>0.26704545454545398</c:v>
                </c:pt>
                <c:pt idx="80">
                  <c:v>0.243093922651933</c:v>
                </c:pt>
                <c:pt idx="81">
                  <c:v>0.33566433566433501</c:v>
                </c:pt>
                <c:pt idx="82">
                  <c:v>0.30681818181818099</c:v>
                </c:pt>
                <c:pt idx="83">
                  <c:v>0.28350515463917503</c:v>
                </c:pt>
                <c:pt idx="84">
                  <c:v>0.224719101123595</c:v>
                </c:pt>
                <c:pt idx="85">
                  <c:v>0.31363636363636299</c:v>
                </c:pt>
                <c:pt idx="86">
                  <c:v>0.276381909547738</c:v>
                </c:pt>
                <c:pt idx="87">
                  <c:v>0.28888888888888797</c:v>
                </c:pt>
                <c:pt idx="88">
                  <c:v>0.30499999999999999</c:v>
                </c:pt>
                <c:pt idx="89">
                  <c:v>0.30366492146596802</c:v>
                </c:pt>
                <c:pt idx="90">
                  <c:v>0.28571428571428498</c:v>
                </c:pt>
                <c:pt idx="91">
                  <c:v>0.30337078651685301</c:v>
                </c:pt>
                <c:pt idx="92">
                  <c:v>0.25133689839572099</c:v>
                </c:pt>
                <c:pt idx="93">
                  <c:v>0.37426900584795297</c:v>
                </c:pt>
                <c:pt idx="94">
                  <c:v>0.28125</c:v>
                </c:pt>
                <c:pt idx="95">
                  <c:v>0.29100529100529099</c:v>
                </c:pt>
                <c:pt idx="96">
                  <c:v>0.27777777777777701</c:v>
                </c:pt>
                <c:pt idx="97">
                  <c:v>0.29081632653061201</c:v>
                </c:pt>
                <c:pt idx="98">
                  <c:v>0.25654450261780098</c:v>
                </c:pt>
                <c:pt idx="99">
                  <c:v>0.34536082474226798</c:v>
                </c:pt>
                <c:pt idx="100">
                  <c:v>0.29120879120879101</c:v>
                </c:pt>
                <c:pt idx="101">
                  <c:v>0.375</c:v>
                </c:pt>
                <c:pt idx="102">
                  <c:v>0.36196319018404899</c:v>
                </c:pt>
                <c:pt idx="103">
                  <c:v>0.30057803468208</c:v>
                </c:pt>
                <c:pt idx="104">
                  <c:v>0.38121546961325897</c:v>
                </c:pt>
                <c:pt idx="105">
                  <c:v>0.32386363636363602</c:v>
                </c:pt>
                <c:pt idx="106">
                  <c:v>0.36249999999999999</c:v>
                </c:pt>
                <c:pt idx="107">
                  <c:v>0.31578947368421001</c:v>
                </c:pt>
                <c:pt idx="108">
                  <c:v>0.41258741258741199</c:v>
                </c:pt>
                <c:pt idx="109">
                  <c:v>0.29696969696969699</c:v>
                </c:pt>
                <c:pt idx="110">
                  <c:v>0.30769230769230699</c:v>
                </c:pt>
                <c:pt idx="111">
                  <c:v>0.32222222222222202</c:v>
                </c:pt>
                <c:pt idx="112">
                  <c:v>0.321637426900584</c:v>
                </c:pt>
                <c:pt idx="113">
                  <c:v>0.30499999999999999</c:v>
                </c:pt>
                <c:pt idx="114">
                  <c:v>0.329787234042553</c:v>
                </c:pt>
                <c:pt idx="115">
                  <c:v>0.32544378698224802</c:v>
                </c:pt>
                <c:pt idx="116">
                  <c:v>0.35359116022099402</c:v>
                </c:pt>
                <c:pt idx="117">
                  <c:v>0.37037037037037002</c:v>
                </c:pt>
                <c:pt idx="118">
                  <c:v>0.34285714285714203</c:v>
                </c:pt>
                <c:pt idx="119">
                  <c:v>0.452261306532663</c:v>
                </c:pt>
                <c:pt idx="120">
                  <c:v>0.36</c:v>
                </c:pt>
                <c:pt idx="121">
                  <c:v>0.220858895705521</c:v>
                </c:pt>
                <c:pt idx="122">
                  <c:v>0.325842696629213</c:v>
                </c:pt>
                <c:pt idx="123">
                  <c:v>0.36144578313253001</c:v>
                </c:pt>
                <c:pt idx="124">
                  <c:v>0.36363636363636298</c:v>
                </c:pt>
                <c:pt idx="125">
                  <c:v>0.36516853932584198</c:v>
                </c:pt>
                <c:pt idx="126">
                  <c:v>0.312883435582822</c:v>
                </c:pt>
                <c:pt idx="127">
                  <c:v>0.366863905325443</c:v>
                </c:pt>
                <c:pt idx="128">
                  <c:v>0.31550802139037398</c:v>
                </c:pt>
                <c:pt idx="129">
                  <c:v>0.40462427745664697</c:v>
                </c:pt>
                <c:pt idx="130">
                  <c:v>0.33689839572192498</c:v>
                </c:pt>
                <c:pt idx="131">
                  <c:v>0.34782608695652101</c:v>
                </c:pt>
                <c:pt idx="132">
                  <c:v>0.36875000000000002</c:v>
                </c:pt>
                <c:pt idx="133">
                  <c:v>0.30219780219780201</c:v>
                </c:pt>
                <c:pt idx="134">
                  <c:v>0.31147540983606498</c:v>
                </c:pt>
                <c:pt idx="135">
                  <c:v>0.4</c:v>
                </c:pt>
                <c:pt idx="136">
                  <c:v>0.26984126984126899</c:v>
                </c:pt>
                <c:pt idx="137">
                  <c:v>0.320754716981132</c:v>
                </c:pt>
                <c:pt idx="138">
                  <c:v>0.322033898305084</c:v>
                </c:pt>
                <c:pt idx="139">
                  <c:v>0.34761904761904699</c:v>
                </c:pt>
                <c:pt idx="140">
                  <c:v>0.35746606334841602</c:v>
                </c:pt>
                <c:pt idx="141">
                  <c:v>0.27884615384615302</c:v>
                </c:pt>
                <c:pt idx="142">
                  <c:v>0.33168316831683098</c:v>
                </c:pt>
                <c:pt idx="143">
                  <c:v>0.34183673469387699</c:v>
                </c:pt>
                <c:pt idx="144">
                  <c:v>0.29411764705882298</c:v>
                </c:pt>
                <c:pt idx="145">
                  <c:v>0.292682926829268</c:v>
                </c:pt>
                <c:pt idx="146">
                  <c:v>0.24598930481283399</c:v>
                </c:pt>
                <c:pt idx="147">
                  <c:v>0.33333333333333298</c:v>
                </c:pt>
                <c:pt idx="148">
                  <c:v>0.32989690721649401</c:v>
                </c:pt>
                <c:pt idx="149">
                  <c:v>0.329787234042553</c:v>
                </c:pt>
                <c:pt idx="150">
                  <c:v>0.25443786982248501</c:v>
                </c:pt>
                <c:pt idx="151">
                  <c:v>0.30120481927710802</c:v>
                </c:pt>
                <c:pt idx="152">
                  <c:v>0.29411764705882298</c:v>
                </c:pt>
                <c:pt idx="153">
                  <c:v>0.32863849765258202</c:v>
                </c:pt>
                <c:pt idx="154">
                  <c:v>0.32530120481927699</c:v>
                </c:pt>
                <c:pt idx="155">
                  <c:v>0.301801801801801</c:v>
                </c:pt>
                <c:pt idx="156">
                  <c:v>0.36538461538461497</c:v>
                </c:pt>
                <c:pt idx="157">
                  <c:v>0.31851851851851798</c:v>
                </c:pt>
                <c:pt idx="158">
                  <c:v>0.28000000000000003</c:v>
                </c:pt>
                <c:pt idx="159">
                  <c:v>0.28292682926829199</c:v>
                </c:pt>
                <c:pt idx="160">
                  <c:v>0.26244343891402699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EnergySubClustersTS!$N$4:$N$164</c:f>
              <c:numCache>
                <c:formatCode>0.00</c:formatCode>
                <c:ptCount val="161"/>
                <c:pt idx="0">
                  <c:v>0.21052631578947301</c:v>
                </c:pt>
                <c:pt idx="1">
                  <c:v>0.34285714285714203</c:v>
                </c:pt>
                <c:pt idx="2">
                  <c:v>0.20588235294117599</c:v>
                </c:pt>
                <c:pt idx="3">
                  <c:v>0.125</c:v>
                </c:pt>
                <c:pt idx="4">
                  <c:v>0.17532467532467499</c:v>
                </c:pt>
                <c:pt idx="5">
                  <c:v>0.25196850393700698</c:v>
                </c:pt>
                <c:pt idx="6">
                  <c:v>0.31004366812227002</c:v>
                </c:pt>
                <c:pt idx="7">
                  <c:v>0.37903225806451601</c:v>
                </c:pt>
                <c:pt idx="8">
                  <c:v>0.328125</c:v>
                </c:pt>
                <c:pt idx="9">
                  <c:v>0.33333333333333298</c:v>
                </c:pt>
                <c:pt idx="10">
                  <c:v>0.26190476190476097</c:v>
                </c:pt>
                <c:pt idx="11">
                  <c:v>0.34210526315789402</c:v>
                </c:pt>
                <c:pt idx="12">
                  <c:v>0.24489795918367299</c:v>
                </c:pt>
                <c:pt idx="13">
                  <c:v>0.30208333333333298</c:v>
                </c:pt>
                <c:pt idx="14">
                  <c:v>0.33333333333333298</c:v>
                </c:pt>
                <c:pt idx="15">
                  <c:v>0.32673267326732602</c:v>
                </c:pt>
                <c:pt idx="16">
                  <c:v>0.36065573770491799</c:v>
                </c:pt>
                <c:pt idx="17">
                  <c:v>0.33750000000000002</c:v>
                </c:pt>
                <c:pt idx="18">
                  <c:v>0.23913043478260801</c:v>
                </c:pt>
                <c:pt idx="19">
                  <c:v>0.381818181818181</c:v>
                </c:pt>
                <c:pt idx="20">
                  <c:v>0.31496062992125901</c:v>
                </c:pt>
                <c:pt idx="21">
                  <c:v>0.378151260504201</c:v>
                </c:pt>
                <c:pt idx="22">
                  <c:v>0.28695652173913</c:v>
                </c:pt>
                <c:pt idx="23">
                  <c:v>0.37313432835820898</c:v>
                </c:pt>
                <c:pt idx="24">
                  <c:v>0.28461538461538399</c:v>
                </c:pt>
                <c:pt idx="25">
                  <c:v>0.36029411764705799</c:v>
                </c:pt>
                <c:pt idx="26">
                  <c:v>0.29054054054054002</c:v>
                </c:pt>
                <c:pt idx="27">
                  <c:v>0.125</c:v>
                </c:pt>
                <c:pt idx="28">
                  <c:v>0.14067278287461699</c:v>
                </c:pt>
                <c:pt idx="29">
                  <c:v>0.21789883268482399</c:v>
                </c:pt>
                <c:pt idx="30">
                  <c:v>0.27918781725888298</c:v>
                </c:pt>
                <c:pt idx="31">
                  <c:v>0.35955056179775202</c:v>
                </c:pt>
                <c:pt idx="32">
                  <c:v>0.28758169934640498</c:v>
                </c:pt>
                <c:pt idx="33">
                  <c:v>0.30666666666666598</c:v>
                </c:pt>
                <c:pt idx="34">
                  <c:v>0.37654320987654299</c:v>
                </c:pt>
                <c:pt idx="35">
                  <c:v>0.34756097560975602</c:v>
                </c:pt>
                <c:pt idx="36">
                  <c:v>0.25373134328358199</c:v>
                </c:pt>
                <c:pt idx="37">
                  <c:v>0.20114942528735599</c:v>
                </c:pt>
                <c:pt idx="38">
                  <c:v>0.23938223938223899</c:v>
                </c:pt>
                <c:pt idx="39">
                  <c:v>0.29949238578680198</c:v>
                </c:pt>
                <c:pt idx="40">
                  <c:v>0.238938053097345</c:v>
                </c:pt>
                <c:pt idx="41">
                  <c:v>0.22807017543859601</c:v>
                </c:pt>
                <c:pt idx="42">
                  <c:v>0.232227488151658</c:v>
                </c:pt>
                <c:pt idx="43">
                  <c:v>0.25</c:v>
                </c:pt>
                <c:pt idx="44">
                  <c:v>0.24844720496894401</c:v>
                </c:pt>
                <c:pt idx="45">
                  <c:v>0.26797385620914999</c:v>
                </c:pt>
                <c:pt idx="46">
                  <c:v>0.27083333333333298</c:v>
                </c:pt>
                <c:pt idx="47">
                  <c:v>0.27272727272727199</c:v>
                </c:pt>
                <c:pt idx="48">
                  <c:v>0.24074074074074001</c:v>
                </c:pt>
                <c:pt idx="49">
                  <c:v>0.27319587628865899</c:v>
                </c:pt>
                <c:pt idx="50">
                  <c:v>0.28054298642533898</c:v>
                </c:pt>
                <c:pt idx="51">
                  <c:v>0.35754189944134002</c:v>
                </c:pt>
                <c:pt idx="52">
                  <c:v>0.32142857142857101</c:v>
                </c:pt>
                <c:pt idx="53">
                  <c:v>0.282258064516129</c:v>
                </c:pt>
                <c:pt idx="54">
                  <c:v>0.34328358208955201</c:v>
                </c:pt>
                <c:pt idx="55">
                  <c:v>0.28703703703703698</c:v>
                </c:pt>
                <c:pt idx="56">
                  <c:v>0.32679738562091498</c:v>
                </c:pt>
                <c:pt idx="57">
                  <c:v>0.33064516129032201</c:v>
                </c:pt>
                <c:pt idx="58">
                  <c:v>0.33928571428571402</c:v>
                </c:pt>
                <c:pt idx="59">
                  <c:v>0.30817610062893003</c:v>
                </c:pt>
                <c:pt idx="60">
                  <c:v>0.29142857142857098</c:v>
                </c:pt>
                <c:pt idx="61">
                  <c:v>0.23394495412843999</c:v>
                </c:pt>
                <c:pt idx="62">
                  <c:v>0.24509803921568599</c:v>
                </c:pt>
                <c:pt idx="63">
                  <c:v>0.360759493670886</c:v>
                </c:pt>
                <c:pt idx="64">
                  <c:v>0.331168831168831</c:v>
                </c:pt>
                <c:pt idx="65">
                  <c:v>0.262820512820512</c:v>
                </c:pt>
                <c:pt idx="66">
                  <c:v>0.233160621761658</c:v>
                </c:pt>
                <c:pt idx="67">
                  <c:v>0.31055900621117999</c:v>
                </c:pt>
                <c:pt idx="68">
                  <c:v>0.27</c:v>
                </c:pt>
                <c:pt idx="69">
                  <c:v>0.29670329670329598</c:v>
                </c:pt>
                <c:pt idx="70">
                  <c:v>0.29012345679012302</c:v>
                </c:pt>
                <c:pt idx="71">
                  <c:v>0.27272727272727199</c:v>
                </c:pt>
                <c:pt idx="72">
                  <c:v>0.27230046948356801</c:v>
                </c:pt>
                <c:pt idx="73">
                  <c:v>0.23913043478260801</c:v>
                </c:pt>
                <c:pt idx="74">
                  <c:v>0.35542168674698699</c:v>
                </c:pt>
                <c:pt idx="75">
                  <c:v>0.36666666666666597</c:v>
                </c:pt>
                <c:pt idx="76">
                  <c:v>0.38311688311688302</c:v>
                </c:pt>
                <c:pt idx="77">
                  <c:v>0.28104575163398599</c:v>
                </c:pt>
                <c:pt idx="78">
                  <c:v>0.30994152046783602</c:v>
                </c:pt>
                <c:pt idx="79">
                  <c:v>0.331395348837209</c:v>
                </c:pt>
                <c:pt idx="80">
                  <c:v>0.31372549019607798</c:v>
                </c:pt>
                <c:pt idx="81">
                  <c:v>0.33939393939393903</c:v>
                </c:pt>
                <c:pt idx="82">
                  <c:v>0.23033707865168501</c:v>
                </c:pt>
                <c:pt idx="83">
                  <c:v>0.331730769230769</c:v>
                </c:pt>
                <c:pt idx="84">
                  <c:v>0.25824175824175799</c:v>
                </c:pt>
                <c:pt idx="85">
                  <c:v>0.23888888888888801</c:v>
                </c:pt>
                <c:pt idx="86">
                  <c:v>0.28901734104046201</c:v>
                </c:pt>
                <c:pt idx="87">
                  <c:v>0.26244343891402699</c:v>
                </c:pt>
                <c:pt idx="88">
                  <c:v>0.32804232804232802</c:v>
                </c:pt>
                <c:pt idx="89">
                  <c:v>0.36649214659685803</c:v>
                </c:pt>
                <c:pt idx="90">
                  <c:v>0.24852071005917101</c:v>
                </c:pt>
                <c:pt idx="91">
                  <c:v>0.29870129870129802</c:v>
                </c:pt>
                <c:pt idx="92">
                  <c:v>0.35263157894736802</c:v>
                </c:pt>
                <c:pt idx="93">
                  <c:v>0.39548022598869997</c:v>
                </c:pt>
                <c:pt idx="94">
                  <c:v>0.27551020408163202</c:v>
                </c:pt>
                <c:pt idx="95">
                  <c:v>0.27500000000000002</c:v>
                </c:pt>
                <c:pt idx="96">
                  <c:v>0.280612244897959</c:v>
                </c:pt>
                <c:pt idx="97">
                  <c:v>0.33668341708542698</c:v>
                </c:pt>
                <c:pt idx="98">
                  <c:v>0.328431372549019</c:v>
                </c:pt>
                <c:pt idx="99">
                  <c:v>0.30769230769230699</c:v>
                </c:pt>
                <c:pt idx="100">
                  <c:v>0.27419354838709598</c:v>
                </c:pt>
                <c:pt idx="101">
                  <c:v>0.33793103448275802</c:v>
                </c:pt>
                <c:pt idx="102">
                  <c:v>0.33870967741935398</c:v>
                </c:pt>
                <c:pt idx="103">
                  <c:v>0.355704697986577</c:v>
                </c:pt>
                <c:pt idx="104">
                  <c:v>0.31491712707182301</c:v>
                </c:pt>
                <c:pt idx="105">
                  <c:v>0.40350877192982398</c:v>
                </c:pt>
                <c:pt idx="106">
                  <c:v>0.38961038961038902</c:v>
                </c:pt>
                <c:pt idx="107">
                  <c:v>0.40331491712707102</c:v>
                </c:pt>
                <c:pt idx="108">
                  <c:v>0.38554216867469798</c:v>
                </c:pt>
                <c:pt idx="109">
                  <c:v>0.31515151515151502</c:v>
                </c:pt>
                <c:pt idx="110">
                  <c:v>0.35042735042735002</c:v>
                </c:pt>
                <c:pt idx="111">
                  <c:v>0.33552631578947301</c:v>
                </c:pt>
                <c:pt idx="112">
                  <c:v>0.449367088607594</c:v>
                </c:pt>
                <c:pt idx="113">
                  <c:v>0.30635838150289002</c:v>
                </c:pt>
                <c:pt idx="114">
                  <c:v>0.33516483516483497</c:v>
                </c:pt>
                <c:pt idx="115">
                  <c:v>0.42857142857142799</c:v>
                </c:pt>
                <c:pt idx="116">
                  <c:v>0.44444444444444398</c:v>
                </c:pt>
                <c:pt idx="117">
                  <c:v>0.32386363636363602</c:v>
                </c:pt>
                <c:pt idx="118">
                  <c:v>0.34507042253521097</c:v>
                </c:pt>
                <c:pt idx="119">
                  <c:v>0.38888888888888801</c:v>
                </c:pt>
                <c:pt idx="120">
                  <c:v>0.37125748502993999</c:v>
                </c:pt>
                <c:pt idx="121">
                  <c:v>0.37634408602150499</c:v>
                </c:pt>
                <c:pt idx="122">
                  <c:v>0.35869565217391303</c:v>
                </c:pt>
                <c:pt idx="123">
                  <c:v>0.31578947368421001</c:v>
                </c:pt>
                <c:pt idx="124">
                  <c:v>0.36571428571428499</c:v>
                </c:pt>
                <c:pt idx="125">
                  <c:v>0.30487804878048702</c:v>
                </c:pt>
                <c:pt idx="126">
                  <c:v>0.386740331491712</c:v>
                </c:pt>
                <c:pt idx="127">
                  <c:v>0.335616438356164</c:v>
                </c:pt>
                <c:pt idx="128">
                  <c:v>0.36419753086419698</c:v>
                </c:pt>
                <c:pt idx="129">
                  <c:v>0.378698224852071</c:v>
                </c:pt>
                <c:pt idx="130">
                  <c:v>0.35326086956521702</c:v>
                </c:pt>
                <c:pt idx="131">
                  <c:v>0.377906976744186</c:v>
                </c:pt>
                <c:pt idx="132">
                  <c:v>0.30322580645161201</c:v>
                </c:pt>
                <c:pt idx="133">
                  <c:v>0.38129496402877699</c:v>
                </c:pt>
                <c:pt idx="134">
                  <c:v>0.31088082901554398</c:v>
                </c:pt>
                <c:pt idx="135">
                  <c:v>0.39175257731958701</c:v>
                </c:pt>
                <c:pt idx="136">
                  <c:v>0.35087719298245601</c:v>
                </c:pt>
                <c:pt idx="137">
                  <c:v>0.316</c:v>
                </c:pt>
                <c:pt idx="138">
                  <c:v>0.32380952380952299</c:v>
                </c:pt>
                <c:pt idx="139">
                  <c:v>0.29292929292929198</c:v>
                </c:pt>
                <c:pt idx="140">
                  <c:v>0.30434782608695599</c:v>
                </c:pt>
                <c:pt idx="141">
                  <c:v>0.33333333333333298</c:v>
                </c:pt>
                <c:pt idx="142">
                  <c:v>0.36871508379888202</c:v>
                </c:pt>
                <c:pt idx="143">
                  <c:v>0.35135135135135098</c:v>
                </c:pt>
                <c:pt idx="144">
                  <c:v>0.31343283582089498</c:v>
                </c:pt>
                <c:pt idx="145">
                  <c:v>0.28160919540229801</c:v>
                </c:pt>
                <c:pt idx="146">
                  <c:v>0.23711340206185499</c:v>
                </c:pt>
                <c:pt idx="147">
                  <c:v>0.30555555555555503</c:v>
                </c:pt>
                <c:pt idx="148">
                  <c:v>0.287292817679558</c:v>
                </c:pt>
                <c:pt idx="149">
                  <c:v>0.27044025157232698</c:v>
                </c:pt>
                <c:pt idx="150">
                  <c:v>0.245508982035928</c:v>
                </c:pt>
                <c:pt idx="151">
                  <c:v>0.32</c:v>
                </c:pt>
                <c:pt idx="152">
                  <c:v>0.29411764705882298</c:v>
                </c:pt>
                <c:pt idx="153">
                  <c:v>0.32222222222222202</c:v>
                </c:pt>
                <c:pt idx="154">
                  <c:v>0.33047210300429097</c:v>
                </c:pt>
                <c:pt idx="155">
                  <c:v>0.27669902912621303</c:v>
                </c:pt>
                <c:pt idx="156">
                  <c:v>0.35204081632653</c:v>
                </c:pt>
                <c:pt idx="157">
                  <c:v>0.23478260869565201</c:v>
                </c:pt>
                <c:pt idx="158">
                  <c:v>0.29946524064171098</c:v>
                </c:pt>
                <c:pt idx="159">
                  <c:v>0.37254901960784298</c:v>
                </c:pt>
                <c:pt idx="160">
                  <c:v>0.26728110599078297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EnergySubClustersTS!$O$4:$O$164</c:f>
              <c:numCache>
                <c:formatCode>0.00</c:formatCode>
                <c:ptCount val="161"/>
                <c:pt idx="0">
                  <c:v>0.30553289743705297</c:v>
                </c:pt>
                <c:pt idx="1">
                  <c:v>0.30553289743705297</c:v>
                </c:pt>
                <c:pt idx="2">
                  <c:v>0.30553289743705297</c:v>
                </c:pt>
                <c:pt idx="3">
                  <c:v>0.30553289743705297</c:v>
                </c:pt>
                <c:pt idx="4">
                  <c:v>0.30553289743705297</c:v>
                </c:pt>
                <c:pt idx="5">
                  <c:v>0.30553289743705297</c:v>
                </c:pt>
                <c:pt idx="6">
                  <c:v>0.30553289743705297</c:v>
                </c:pt>
                <c:pt idx="7">
                  <c:v>0.30553289743705297</c:v>
                </c:pt>
                <c:pt idx="8">
                  <c:v>0.30553289743705297</c:v>
                </c:pt>
                <c:pt idx="9">
                  <c:v>0.30553289743705297</c:v>
                </c:pt>
                <c:pt idx="10">
                  <c:v>0.30553289743705297</c:v>
                </c:pt>
                <c:pt idx="11">
                  <c:v>0.30553289743705297</c:v>
                </c:pt>
                <c:pt idx="12">
                  <c:v>0.30553289743705297</c:v>
                </c:pt>
                <c:pt idx="13">
                  <c:v>0.30553289743705297</c:v>
                </c:pt>
                <c:pt idx="14">
                  <c:v>0.30553289743705297</c:v>
                </c:pt>
                <c:pt idx="15">
                  <c:v>0.30553289743705297</c:v>
                </c:pt>
                <c:pt idx="16">
                  <c:v>0.30553289743705297</c:v>
                </c:pt>
                <c:pt idx="17">
                  <c:v>0.30553289743705297</c:v>
                </c:pt>
                <c:pt idx="18">
                  <c:v>0.30553289743705297</c:v>
                </c:pt>
                <c:pt idx="19">
                  <c:v>0.30553289743705297</c:v>
                </c:pt>
                <c:pt idx="20">
                  <c:v>0.30553289743705297</c:v>
                </c:pt>
                <c:pt idx="21">
                  <c:v>0.30553289743705297</c:v>
                </c:pt>
                <c:pt idx="22">
                  <c:v>0.30553289743705297</c:v>
                </c:pt>
                <c:pt idx="23">
                  <c:v>0.30553289743705297</c:v>
                </c:pt>
                <c:pt idx="24">
                  <c:v>0.30553289743705297</c:v>
                </c:pt>
                <c:pt idx="25">
                  <c:v>0.30553289743705297</c:v>
                </c:pt>
                <c:pt idx="26">
                  <c:v>0.30553289743705297</c:v>
                </c:pt>
                <c:pt idx="27">
                  <c:v>0.30553289743705297</c:v>
                </c:pt>
                <c:pt idx="28">
                  <c:v>0.30553289743705297</c:v>
                </c:pt>
                <c:pt idx="29">
                  <c:v>0.30553289743705297</c:v>
                </c:pt>
                <c:pt idx="30">
                  <c:v>0.30553289743705297</c:v>
                </c:pt>
                <c:pt idx="31">
                  <c:v>0.30553289743705297</c:v>
                </c:pt>
                <c:pt idx="32">
                  <c:v>0.30553289743705297</c:v>
                </c:pt>
                <c:pt idx="33">
                  <c:v>0.30553289743705297</c:v>
                </c:pt>
                <c:pt idx="34">
                  <c:v>0.30553289743705297</c:v>
                </c:pt>
                <c:pt idx="35">
                  <c:v>0.30553289743705297</c:v>
                </c:pt>
                <c:pt idx="36">
                  <c:v>0.30553289743705297</c:v>
                </c:pt>
                <c:pt idx="37">
                  <c:v>0.30553289743705297</c:v>
                </c:pt>
                <c:pt idx="38">
                  <c:v>0.30553289743705297</c:v>
                </c:pt>
                <c:pt idx="39">
                  <c:v>0.30553289743705297</c:v>
                </c:pt>
                <c:pt idx="40">
                  <c:v>0.30553289743705297</c:v>
                </c:pt>
                <c:pt idx="41">
                  <c:v>0.30553289743705297</c:v>
                </c:pt>
                <c:pt idx="42">
                  <c:v>0.30553289743705297</c:v>
                </c:pt>
                <c:pt idx="43">
                  <c:v>0.30553289743705297</c:v>
                </c:pt>
                <c:pt idx="44">
                  <c:v>0.30553289743705297</c:v>
                </c:pt>
                <c:pt idx="45">
                  <c:v>0.30553289743705297</c:v>
                </c:pt>
                <c:pt idx="46">
                  <c:v>0.30553289743705297</c:v>
                </c:pt>
                <c:pt idx="47">
                  <c:v>0.30553289743705297</c:v>
                </c:pt>
                <c:pt idx="48">
                  <c:v>0.30553289743705297</c:v>
                </c:pt>
                <c:pt idx="49">
                  <c:v>0.30553289743705297</c:v>
                </c:pt>
                <c:pt idx="50">
                  <c:v>0.30553289743705297</c:v>
                </c:pt>
                <c:pt idx="51">
                  <c:v>0.30553289743705297</c:v>
                </c:pt>
                <c:pt idx="52">
                  <c:v>0.30553289743705297</c:v>
                </c:pt>
                <c:pt idx="53">
                  <c:v>0.30553289743705297</c:v>
                </c:pt>
                <c:pt idx="54">
                  <c:v>0.30553289743705297</c:v>
                </c:pt>
                <c:pt idx="55">
                  <c:v>0.30553289743705297</c:v>
                </c:pt>
                <c:pt idx="56">
                  <c:v>0.30553289743705297</c:v>
                </c:pt>
                <c:pt idx="57">
                  <c:v>0.30553289743705297</c:v>
                </c:pt>
                <c:pt idx="58">
                  <c:v>0.30553289743705297</c:v>
                </c:pt>
                <c:pt idx="59">
                  <c:v>0.30553289743705297</c:v>
                </c:pt>
                <c:pt idx="60">
                  <c:v>0.30553289743705297</c:v>
                </c:pt>
                <c:pt idx="61">
                  <c:v>0.30553289743705297</c:v>
                </c:pt>
                <c:pt idx="62">
                  <c:v>0.30553289743705297</c:v>
                </c:pt>
                <c:pt idx="63">
                  <c:v>0.30553289743705297</c:v>
                </c:pt>
                <c:pt idx="64">
                  <c:v>0.30553289743705297</c:v>
                </c:pt>
                <c:pt idx="65">
                  <c:v>0.30553289743705297</c:v>
                </c:pt>
                <c:pt idx="66">
                  <c:v>0.30553289743705297</c:v>
                </c:pt>
                <c:pt idx="67">
                  <c:v>0.30553289743705297</c:v>
                </c:pt>
                <c:pt idx="68">
                  <c:v>0.30553289743705297</c:v>
                </c:pt>
                <c:pt idx="69">
                  <c:v>0.30553289743705297</c:v>
                </c:pt>
                <c:pt idx="70">
                  <c:v>0.30553289743705297</c:v>
                </c:pt>
                <c:pt idx="71">
                  <c:v>0.30553289743705297</c:v>
                </c:pt>
                <c:pt idx="72">
                  <c:v>0.30553289743705297</c:v>
                </c:pt>
                <c:pt idx="73">
                  <c:v>0.30553289743705297</c:v>
                </c:pt>
                <c:pt idx="74">
                  <c:v>0.30553289743705297</c:v>
                </c:pt>
                <c:pt idx="75">
                  <c:v>0.30553289743705297</c:v>
                </c:pt>
                <c:pt idx="76">
                  <c:v>0.30553289743705297</c:v>
                </c:pt>
                <c:pt idx="77">
                  <c:v>0.30553289743705297</c:v>
                </c:pt>
                <c:pt idx="78">
                  <c:v>0.30553289743705297</c:v>
                </c:pt>
                <c:pt idx="79">
                  <c:v>0.30553289743705297</c:v>
                </c:pt>
                <c:pt idx="80">
                  <c:v>0.30553289743705297</c:v>
                </c:pt>
                <c:pt idx="81">
                  <c:v>0.30553289743705297</c:v>
                </c:pt>
                <c:pt idx="82">
                  <c:v>0.30553289743705297</c:v>
                </c:pt>
                <c:pt idx="83">
                  <c:v>0.30553289743705297</c:v>
                </c:pt>
                <c:pt idx="84">
                  <c:v>0.30553289743705297</c:v>
                </c:pt>
                <c:pt idx="85">
                  <c:v>0.30553289743705297</c:v>
                </c:pt>
                <c:pt idx="86">
                  <c:v>0.30553289743705297</c:v>
                </c:pt>
                <c:pt idx="87">
                  <c:v>0.30553289743705297</c:v>
                </c:pt>
                <c:pt idx="88">
                  <c:v>0.30553289743705297</c:v>
                </c:pt>
                <c:pt idx="89">
                  <c:v>0.30553289743705297</c:v>
                </c:pt>
                <c:pt idx="90">
                  <c:v>0.30553289743705297</c:v>
                </c:pt>
                <c:pt idx="91">
                  <c:v>0.30553289743705297</c:v>
                </c:pt>
                <c:pt idx="92">
                  <c:v>0.30553289743705297</c:v>
                </c:pt>
                <c:pt idx="93">
                  <c:v>0.30553289743705297</c:v>
                </c:pt>
                <c:pt idx="94">
                  <c:v>0.30553289743705297</c:v>
                </c:pt>
                <c:pt idx="95">
                  <c:v>0.30553289743705297</c:v>
                </c:pt>
                <c:pt idx="96">
                  <c:v>0.30553289743705297</c:v>
                </c:pt>
                <c:pt idx="97">
                  <c:v>0.30553289743705297</c:v>
                </c:pt>
                <c:pt idx="98">
                  <c:v>0.30553289743705297</c:v>
                </c:pt>
                <c:pt idx="99">
                  <c:v>0.30553289743705297</c:v>
                </c:pt>
                <c:pt idx="100">
                  <c:v>0.30553289743705297</c:v>
                </c:pt>
                <c:pt idx="101">
                  <c:v>0.30553289743705297</c:v>
                </c:pt>
                <c:pt idx="102">
                  <c:v>0.30553289743705297</c:v>
                </c:pt>
                <c:pt idx="103">
                  <c:v>0.30553289743705297</c:v>
                </c:pt>
                <c:pt idx="104">
                  <c:v>0.30553289743705297</c:v>
                </c:pt>
                <c:pt idx="105">
                  <c:v>0.30553289743705297</c:v>
                </c:pt>
                <c:pt idx="106">
                  <c:v>0.30553289743705297</c:v>
                </c:pt>
                <c:pt idx="107">
                  <c:v>0.30553289743705297</c:v>
                </c:pt>
                <c:pt idx="108">
                  <c:v>0.30553289743705297</c:v>
                </c:pt>
                <c:pt idx="109">
                  <c:v>0.30553289743705297</c:v>
                </c:pt>
                <c:pt idx="110">
                  <c:v>0.30553289743705297</c:v>
                </c:pt>
                <c:pt idx="111">
                  <c:v>0.30553289743705297</c:v>
                </c:pt>
                <c:pt idx="112">
                  <c:v>0.30553289743705297</c:v>
                </c:pt>
                <c:pt idx="113">
                  <c:v>0.30553289743705297</c:v>
                </c:pt>
                <c:pt idx="114">
                  <c:v>0.30553289743705297</c:v>
                </c:pt>
                <c:pt idx="115">
                  <c:v>0.30553289743705297</c:v>
                </c:pt>
                <c:pt idx="116">
                  <c:v>0.30553289743705297</c:v>
                </c:pt>
                <c:pt idx="117">
                  <c:v>0.30553289743705297</c:v>
                </c:pt>
                <c:pt idx="118">
                  <c:v>0.30553289743705297</c:v>
                </c:pt>
                <c:pt idx="119">
                  <c:v>0.30553289743705297</c:v>
                </c:pt>
                <c:pt idx="120">
                  <c:v>0.30553289743705297</c:v>
                </c:pt>
                <c:pt idx="121">
                  <c:v>0.30553289743705297</c:v>
                </c:pt>
                <c:pt idx="122">
                  <c:v>0.30553289743705297</c:v>
                </c:pt>
                <c:pt idx="123">
                  <c:v>0.30553289743705297</c:v>
                </c:pt>
                <c:pt idx="124">
                  <c:v>0.30553289743705297</c:v>
                </c:pt>
                <c:pt idx="125">
                  <c:v>0.30553289743705297</c:v>
                </c:pt>
                <c:pt idx="126">
                  <c:v>0.30553289743705297</c:v>
                </c:pt>
                <c:pt idx="127">
                  <c:v>0.30553289743705297</c:v>
                </c:pt>
                <c:pt idx="128">
                  <c:v>0.30553289743705297</c:v>
                </c:pt>
                <c:pt idx="129">
                  <c:v>0.30553289743705297</c:v>
                </c:pt>
                <c:pt idx="130">
                  <c:v>0.30553289743705297</c:v>
                </c:pt>
                <c:pt idx="131">
                  <c:v>0.30553289743705297</c:v>
                </c:pt>
                <c:pt idx="132">
                  <c:v>0.30553289743705297</c:v>
                </c:pt>
                <c:pt idx="133">
                  <c:v>0.30553289743705297</c:v>
                </c:pt>
                <c:pt idx="134">
                  <c:v>0.30553289743705297</c:v>
                </c:pt>
                <c:pt idx="135">
                  <c:v>0.30553289743705297</c:v>
                </c:pt>
                <c:pt idx="136">
                  <c:v>0.30553289743705297</c:v>
                </c:pt>
                <c:pt idx="137">
                  <c:v>0.30553289743705297</c:v>
                </c:pt>
                <c:pt idx="138">
                  <c:v>0.30553289743705297</c:v>
                </c:pt>
                <c:pt idx="139">
                  <c:v>0.30553289743705297</c:v>
                </c:pt>
                <c:pt idx="140">
                  <c:v>0.30553289743705297</c:v>
                </c:pt>
                <c:pt idx="141">
                  <c:v>0.30553289743705297</c:v>
                </c:pt>
                <c:pt idx="142">
                  <c:v>0.30553289743705297</c:v>
                </c:pt>
                <c:pt idx="143">
                  <c:v>0.30553289743705297</c:v>
                </c:pt>
                <c:pt idx="144">
                  <c:v>0.30553289743705297</c:v>
                </c:pt>
                <c:pt idx="145">
                  <c:v>0.30553289743705297</c:v>
                </c:pt>
                <c:pt idx="146">
                  <c:v>0.30553289743705297</c:v>
                </c:pt>
                <c:pt idx="147">
                  <c:v>0.30553289743705297</c:v>
                </c:pt>
                <c:pt idx="148">
                  <c:v>0.30553289743705297</c:v>
                </c:pt>
                <c:pt idx="149">
                  <c:v>0.30553289743705297</c:v>
                </c:pt>
                <c:pt idx="150">
                  <c:v>0.30553289743705297</c:v>
                </c:pt>
                <c:pt idx="151">
                  <c:v>0.30553289743705297</c:v>
                </c:pt>
                <c:pt idx="152">
                  <c:v>0.30553289743705297</c:v>
                </c:pt>
                <c:pt idx="153">
                  <c:v>0.30553289743705297</c:v>
                </c:pt>
                <c:pt idx="154">
                  <c:v>0.30553289743705297</c:v>
                </c:pt>
                <c:pt idx="155">
                  <c:v>0.30553289743705297</c:v>
                </c:pt>
                <c:pt idx="156">
                  <c:v>0.30553289743705297</c:v>
                </c:pt>
                <c:pt idx="157">
                  <c:v>0.30553289743705297</c:v>
                </c:pt>
                <c:pt idx="158">
                  <c:v>0.30553289743705297</c:v>
                </c:pt>
                <c:pt idx="159">
                  <c:v>0.30553289743705297</c:v>
                </c:pt>
                <c:pt idx="160">
                  <c:v>0.30553289743705297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EnergySubClustersTS!$P$4:$P$164</c:f>
              <c:numCache>
                <c:formatCode>0.00</c:formatCode>
                <c:ptCount val="161"/>
                <c:pt idx="0">
                  <c:v>0.3605953892780373</c:v>
                </c:pt>
                <c:pt idx="1">
                  <c:v>0.3605953892780373</c:v>
                </c:pt>
                <c:pt idx="2">
                  <c:v>0.3605953892780373</c:v>
                </c:pt>
                <c:pt idx="3">
                  <c:v>0.3605953892780373</c:v>
                </c:pt>
                <c:pt idx="4">
                  <c:v>0.3605953892780373</c:v>
                </c:pt>
                <c:pt idx="5">
                  <c:v>0.3605953892780373</c:v>
                </c:pt>
                <c:pt idx="6">
                  <c:v>0.3605953892780373</c:v>
                </c:pt>
                <c:pt idx="7">
                  <c:v>0.3605953892780373</c:v>
                </c:pt>
                <c:pt idx="8">
                  <c:v>0.3605953892780373</c:v>
                </c:pt>
                <c:pt idx="9">
                  <c:v>0.3605953892780373</c:v>
                </c:pt>
                <c:pt idx="10">
                  <c:v>0.3605953892780373</c:v>
                </c:pt>
                <c:pt idx="11">
                  <c:v>0.3605953892780373</c:v>
                </c:pt>
                <c:pt idx="12">
                  <c:v>0.3605953892780373</c:v>
                </c:pt>
                <c:pt idx="13">
                  <c:v>0.3605953892780373</c:v>
                </c:pt>
                <c:pt idx="14">
                  <c:v>0.3605953892780373</c:v>
                </c:pt>
                <c:pt idx="15">
                  <c:v>0.3605953892780373</c:v>
                </c:pt>
                <c:pt idx="16">
                  <c:v>0.3605953892780373</c:v>
                </c:pt>
                <c:pt idx="17">
                  <c:v>0.3605953892780373</c:v>
                </c:pt>
                <c:pt idx="18">
                  <c:v>0.3605953892780373</c:v>
                </c:pt>
                <c:pt idx="19">
                  <c:v>0.3605953892780373</c:v>
                </c:pt>
                <c:pt idx="20">
                  <c:v>0.3605953892780373</c:v>
                </c:pt>
                <c:pt idx="21">
                  <c:v>0.3605953892780373</c:v>
                </c:pt>
                <c:pt idx="22">
                  <c:v>0.3605953892780373</c:v>
                </c:pt>
                <c:pt idx="23">
                  <c:v>0.3605953892780373</c:v>
                </c:pt>
                <c:pt idx="24">
                  <c:v>0.3605953892780373</c:v>
                </c:pt>
                <c:pt idx="25">
                  <c:v>0.3605953892780373</c:v>
                </c:pt>
                <c:pt idx="26">
                  <c:v>0.3605953892780373</c:v>
                </c:pt>
                <c:pt idx="27">
                  <c:v>0.3605953892780373</c:v>
                </c:pt>
                <c:pt idx="28">
                  <c:v>0.3605953892780373</c:v>
                </c:pt>
                <c:pt idx="29">
                  <c:v>0.3605953892780373</c:v>
                </c:pt>
                <c:pt idx="30">
                  <c:v>0.3605953892780373</c:v>
                </c:pt>
                <c:pt idx="31">
                  <c:v>0.3605953892780373</c:v>
                </c:pt>
                <c:pt idx="32">
                  <c:v>0.3605953892780373</c:v>
                </c:pt>
                <c:pt idx="33">
                  <c:v>0.3605953892780373</c:v>
                </c:pt>
                <c:pt idx="34">
                  <c:v>0.3605953892780373</c:v>
                </c:pt>
                <c:pt idx="35">
                  <c:v>0.3605953892780373</c:v>
                </c:pt>
                <c:pt idx="36">
                  <c:v>0.3605953892780373</c:v>
                </c:pt>
                <c:pt idx="37">
                  <c:v>0.3605953892780373</c:v>
                </c:pt>
                <c:pt idx="38">
                  <c:v>0.3605953892780373</c:v>
                </c:pt>
                <c:pt idx="39">
                  <c:v>0.3605953892780373</c:v>
                </c:pt>
                <c:pt idx="40">
                  <c:v>0.3605953892780373</c:v>
                </c:pt>
                <c:pt idx="41">
                  <c:v>0.3605953892780373</c:v>
                </c:pt>
                <c:pt idx="42">
                  <c:v>0.3605953892780373</c:v>
                </c:pt>
                <c:pt idx="43">
                  <c:v>0.3605953892780373</c:v>
                </c:pt>
                <c:pt idx="44">
                  <c:v>0.3605953892780373</c:v>
                </c:pt>
                <c:pt idx="45">
                  <c:v>0.3605953892780373</c:v>
                </c:pt>
                <c:pt idx="46">
                  <c:v>0.3605953892780373</c:v>
                </c:pt>
                <c:pt idx="47">
                  <c:v>0.3605953892780373</c:v>
                </c:pt>
                <c:pt idx="48">
                  <c:v>0.3605953892780373</c:v>
                </c:pt>
                <c:pt idx="49">
                  <c:v>0.3605953892780373</c:v>
                </c:pt>
                <c:pt idx="50">
                  <c:v>0.3605953892780373</c:v>
                </c:pt>
                <c:pt idx="51">
                  <c:v>0.3605953892780373</c:v>
                </c:pt>
                <c:pt idx="52">
                  <c:v>0.3605953892780373</c:v>
                </c:pt>
                <c:pt idx="53">
                  <c:v>0.3605953892780373</c:v>
                </c:pt>
                <c:pt idx="54">
                  <c:v>0.3605953892780373</c:v>
                </c:pt>
                <c:pt idx="55">
                  <c:v>0.3605953892780373</c:v>
                </c:pt>
                <c:pt idx="56">
                  <c:v>0.3605953892780373</c:v>
                </c:pt>
                <c:pt idx="57">
                  <c:v>0.3605953892780373</c:v>
                </c:pt>
                <c:pt idx="58">
                  <c:v>0.3605953892780373</c:v>
                </c:pt>
                <c:pt idx="59">
                  <c:v>0.3605953892780373</c:v>
                </c:pt>
                <c:pt idx="60">
                  <c:v>0.3605953892780373</c:v>
                </c:pt>
                <c:pt idx="61">
                  <c:v>0.3605953892780373</c:v>
                </c:pt>
                <c:pt idx="62">
                  <c:v>0.3605953892780373</c:v>
                </c:pt>
                <c:pt idx="63">
                  <c:v>0.3605953892780373</c:v>
                </c:pt>
                <c:pt idx="64">
                  <c:v>0.3605953892780373</c:v>
                </c:pt>
                <c:pt idx="65">
                  <c:v>0.3605953892780373</c:v>
                </c:pt>
                <c:pt idx="66">
                  <c:v>0.3605953892780373</c:v>
                </c:pt>
                <c:pt idx="67">
                  <c:v>0.3605953892780373</c:v>
                </c:pt>
                <c:pt idx="68">
                  <c:v>0.3605953892780373</c:v>
                </c:pt>
                <c:pt idx="69">
                  <c:v>0.3605953892780373</c:v>
                </c:pt>
                <c:pt idx="70">
                  <c:v>0.3605953892780373</c:v>
                </c:pt>
                <c:pt idx="71">
                  <c:v>0.3605953892780373</c:v>
                </c:pt>
                <c:pt idx="72">
                  <c:v>0.3605953892780373</c:v>
                </c:pt>
                <c:pt idx="73">
                  <c:v>0.3605953892780373</c:v>
                </c:pt>
                <c:pt idx="74">
                  <c:v>0.3605953892780373</c:v>
                </c:pt>
                <c:pt idx="75">
                  <c:v>0.3605953892780373</c:v>
                </c:pt>
                <c:pt idx="76">
                  <c:v>0.3605953892780373</c:v>
                </c:pt>
                <c:pt idx="77">
                  <c:v>0.3605953892780373</c:v>
                </c:pt>
                <c:pt idx="78">
                  <c:v>0.3605953892780373</c:v>
                </c:pt>
                <c:pt idx="79">
                  <c:v>0.3605953892780373</c:v>
                </c:pt>
                <c:pt idx="80">
                  <c:v>0.3605953892780373</c:v>
                </c:pt>
                <c:pt idx="81">
                  <c:v>0.3605953892780373</c:v>
                </c:pt>
                <c:pt idx="82">
                  <c:v>0.3605953892780373</c:v>
                </c:pt>
                <c:pt idx="83">
                  <c:v>0.3605953892780373</c:v>
                </c:pt>
                <c:pt idx="84">
                  <c:v>0.3605953892780373</c:v>
                </c:pt>
                <c:pt idx="85">
                  <c:v>0.3605953892780373</c:v>
                </c:pt>
                <c:pt idx="86">
                  <c:v>0.3605953892780373</c:v>
                </c:pt>
                <c:pt idx="87">
                  <c:v>0.3605953892780373</c:v>
                </c:pt>
                <c:pt idx="88">
                  <c:v>0.3605953892780373</c:v>
                </c:pt>
                <c:pt idx="89">
                  <c:v>0.3605953892780373</c:v>
                </c:pt>
                <c:pt idx="90">
                  <c:v>0.3605953892780373</c:v>
                </c:pt>
                <c:pt idx="91">
                  <c:v>0.3605953892780373</c:v>
                </c:pt>
                <c:pt idx="92">
                  <c:v>0.3605953892780373</c:v>
                </c:pt>
                <c:pt idx="93">
                  <c:v>0.3605953892780373</c:v>
                </c:pt>
                <c:pt idx="94">
                  <c:v>0.3605953892780373</c:v>
                </c:pt>
                <c:pt idx="95">
                  <c:v>0.3605953892780373</c:v>
                </c:pt>
                <c:pt idx="96">
                  <c:v>0.3605953892780373</c:v>
                </c:pt>
                <c:pt idx="97">
                  <c:v>0.3605953892780373</c:v>
                </c:pt>
                <c:pt idx="98">
                  <c:v>0.3605953892780373</c:v>
                </c:pt>
                <c:pt idx="99">
                  <c:v>0.3605953892780373</c:v>
                </c:pt>
                <c:pt idx="100">
                  <c:v>0.3605953892780373</c:v>
                </c:pt>
                <c:pt idx="101">
                  <c:v>0.3605953892780373</c:v>
                </c:pt>
                <c:pt idx="102">
                  <c:v>0.3605953892780373</c:v>
                </c:pt>
                <c:pt idx="103">
                  <c:v>0.3605953892780373</c:v>
                </c:pt>
                <c:pt idx="104">
                  <c:v>0.3605953892780373</c:v>
                </c:pt>
                <c:pt idx="105">
                  <c:v>0.3605953892780373</c:v>
                </c:pt>
                <c:pt idx="106">
                  <c:v>0.3605953892780373</c:v>
                </c:pt>
                <c:pt idx="107">
                  <c:v>0.3605953892780373</c:v>
                </c:pt>
                <c:pt idx="108">
                  <c:v>0.3605953892780373</c:v>
                </c:pt>
                <c:pt idx="109">
                  <c:v>0.3605953892780373</c:v>
                </c:pt>
                <c:pt idx="110">
                  <c:v>0.3605953892780373</c:v>
                </c:pt>
                <c:pt idx="111">
                  <c:v>0.3605953892780373</c:v>
                </c:pt>
                <c:pt idx="112">
                  <c:v>0.3605953892780373</c:v>
                </c:pt>
                <c:pt idx="113">
                  <c:v>0.3605953892780373</c:v>
                </c:pt>
                <c:pt idx="114">
                  <c:v>0.3605953892780373</c:v>
                </c:pt>
                <c:pt idx="115">
                  <c:v>0.3605953892780373</c:v>
                </c:pt>
                <c:pt idx="116">
                  <c:v>0.3605953892780373</c:v>
                </c:pt>
                <c:pt idx="117">
                  <c:v>0.3605953892780373</c:v>
                </c:pt>
                <c:pt idx="118">
                  <c:v>0.3605953892780373</c:v>
                </c:pt>
                <c:pt idx="119">
                  <c:v>0.3605953892780373</c:v>
                </c:pt>
                <c:pt idx="120">
                  <c:v>0.3605953892780373</c:v>
                </c:pt>
                <c:pt idx="121">
                  <c:v>0.3605953892780373</c:v>
                </c:pt>
                <c:pt idx="122">
                  <c:v>0.3605953892780373</c:v>
                </c:pt>
                <c:pt idx="123">
                  <c:v>0.3605953892780373</c:v>
                </c:pt>
                <c:pt idx="124">
                  <c:v>0.3605953892780373</c:v>
                </c:pt>
                <c:pt idx="125">
                  <c:v>0.3605953892780373</c:v>
                </c:pt>
                <c:pt idx="126">
                  <c:v>0.3605953892780373</c:v>
                </c:pt>
                <c:pt idx="127">
                  <c:v>0.3605953892780373</c:v>
                </c:pt>
                <c:pt idx="128">
                  <c:v>0.3605953892780373</c:v>
                </c:pt>
                <c:pt idx="129">
                  <c:v>0.3605953892780373</c:v>
                </c:pt>
                <c:pt idx="130">
                  <c:v>0.3605953892780373</c:v>
                </c:pt>
                <c:pt idx="131">
                  <c:v>0.3605953892780373</c:v>
                </c:pt>
                <c:pt idx="132">
                  <c:v>0.3605953892780373</c:v>
                </c:pt>
                <c:pt idx="133">
                  <c:v>0.3605953892780373</c:v>
                </c:pt>
                <c:pt idx="134">
                  <c:v>0.3605953892780373</c:v>
                </c:pt>
                <c:pt idx="135">
                  <c:v>0.3605953892780373</c:v>
                </c:pt>
                <c:pt idx="136">
                  <c:v>0.3605953892780373</c:v>
                </c:pt>
                <c:pt idx="137">
                  <c:v>0.3605953892780373</c:v>
                </c:pt>
                <c:pt idx="138">
                  <c:v>0.3605953892780373</c:v>
                </c:pt>
                <c:pt idx="139">
                  <c:v>0.3605953892780373</c:v>
                </c:pt>
                <c:pt idx="140">
                  <c:v>0.3605953892780373</c:v>
                </c:pt>
                <c:pt idx="141">
                  <c:v>0.3605953892780373</c:v>
                </c:pt>
                <c:pt idx="142">
                  <c:v>0.3605953892780373</c:v>
                </c:pt>
                <c:pt idx="143">
                  <c:v>0.3605953892780373</c:v>
                </c:pt>
                <c:pt idx="144">
                  <c:v>0.3605953892780373</c:v>
                </c:pt>
                <c:pt idx="145">
                  <c:v>0.3605953892780373</c:v>
                </c:pt>
                <c:pt idx="146">
                  <c:v>0.3605953892780373</c:v>
                </c:pt>
                <c:pt idx="147">
                  <c:v>0.3605953892780373</c:v>
                </c:pt>
                <c:pt idx="148">
                  <c:v>0.3605953892780373</c:v>
                </c:pt>
                <c:pt idx="149">
                  <c:v>0.3605953892780373</c:v>
                </c:pt>
                <c:pt idx="150">
                  <c:v>0.3605953892780373</c:v>
                </c:pt>
                <c:pt idx="151">
                  <c:v>0.3605953892780373</c:v>
                </c:pt>
                <c:pt idx="152">
                  <c:v>0.3605953892780373</c:v>
                </c:pt>
                <c:pt idx="153">
                  <c:v>0.3605953892780373</c:v>
                </c:pt>
                <c:pt idx="154">
                  <c:v>0.3605953892780373</c:v>
                </c:pt>
                <c:pt idx="155">
                  <c:v>0.3605953892780373</c:v>
                </c:pt>
                <c:pt idx="156">
                  <c:v>0.3605953892780373</c:v>
                </c:pt>
                <c:pt idx="157">
                  <c:v>0.3605953892780373</c:v>
                </c:pt>
                <c:pt idx="158">
                  <c:v>0.3605953892780373</c:v>
                </c:pt>
                <c:pt idx="159">
                  <c:v>0.3605953892780373</c:v>
                </c:pt>
                <c:pt idx="160">
                  <c:v>0.3605953892780373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EnergySubClustersTS!$Q$4:$Q$164</c:f>
              <c:numCache>
                <c:formatCode>0.00</c:formatCode>
                <c:ptCount val="161"/>
                <c:pt idx="0">
                  <c:v>0.25047040559606865</c:v>
                </c:pt>
                <c:pt idx="1">
                  <c:v>0.25047040559606865</c:v>
                </c:pt>
                <c:pt idx="2">
                  <c:v>0.25047040559606865</c:v>
                </c:pt>
                <c:pt idx="3">
                  <c:v>0.25047040559606865</c:v>
                </c:pt>
                <c:pt idx="4">
                  <c:v>0.25047040559606865</c:v>
                </c:pt>
                <c:pt idx="5">
                  <c:v>0.25047040559606865</c:v>
                </c:pt>
                <c:pt idx="6">
                  <c:v>0.25047040559606865</c:v>
                </c:pt>
                <c:pt idx="7">
                  <c:v>0.25047040559606865</c:v>
                </c:pt>
                <c:pt idx="8">
                  <c:v>0.25047040559606865</c:v>
                </c:pt>
                <c:pt idx="9">
                  <c:v>0.25047040559606865</c:v>
                </c:pt>
                <c:pt idx="10">
                  <c:v>0.25047040559606865</c:v>
                </c:pt>
                <c:pt idx="11">
                  <c:v>0.25047040559606865</c:v>
                </c:pt>
                <c:pt idx="12">
                  <c:v>0.25047040559606865</c:v>
                </c:pt>
                <c:pt idx="13">
                  <c:v>0.25047040559606865</c:v>
                </c:pt>
                <c:pt idx="14">
                  <c:v>0.25047040559606865</c:v>
                </c:pt>
                <c:pt idx="15">
                  <c:v>0.25047040559606865</c:v>
                </c:pt>
                <c:pt idx="16">
                  <c:v>0.25047040559606865</c:v>
                </c:pt>
                <c:pt idx="17">
                  <c:v>0.25047040559606865</c:v>
                </c:pt>
                <c:pt idx="18">
                  <c:v>0.25047040559606865</c:v>
                </c:pt>
                <c:pt idx="19">
                  <c:v>0.25047040559606865</c:v>
                </c:pt>
                <c:pt idx="20">
                  <c:v>0.25047040559606865</c:v>
                </c:pt>
                <c:pt idx="21">
                  <c:v>0.25047040559606865</c:v>
                </c:pt>
                <c:pt idx="22">
                  <c:v>0.25047040559606865</c:v>
                </c:pt>
                <c:pt idx="23">
                  <c:v>0.25047040559606865</c:v>
                </c:pt>
                <c:pt idx="24">
                  <c:v>0.25047040559606865</c:v>
                </c:pt>
                <c:pt idx="25">
                  <c:v>0.25047040559606865</c:v>
                </c:pt>
                <c:pt idx="26">
                  <c:v>0.25047040559606865</c:v>
                </c:pt>
                <c:pt idx="27">
                  <c:v>0.25047040559606865</c:v>
                </c:pt>
                <c:pt idx="28">
                  <c:v>0.25047040559606865</c:v>
                </c:pt>
                <c:pt idx="29">
                  <c:v>0.25047040559606865</c:v>
                </c:pt>
                <c:pt idx="30">
                  <c:v>0.25047040559606865</c:v>
                </c:pt>
                <c:pt idx="31">
                  <c:v>0.25047040559606865</c:v>
                </c:pt>
                <c:pt idx="32">
                  <c:v>0.25047040559606865</c:v>
                </c:pt>
                <c:pt idx="33">
                  <c:v>0.25047040559606865</c:v>
                </c:pt>
                <c:pt idx="34">
                  <c:v>0.25047040559606865</c:v>
                </c:pt>
                <c:pt idx="35">
                  <c:v>0.25047040559606865</c:v>
                </c:pt>
                <c:pt idx="36">
                  <c:v>0.25047040559606865</c:v>
                </c:pt>
                <c:pt idx="37">
                  <c:v>0.25047040559606865</c:v>
                </c:pt>
                <c:pt idx="38">
                  <c:v>0.25047040559606865</c:v>
                </c:pt>
                <c:pt idx="39">
                  <c:v>0.25047040559606865</c:v>
                </c:pt>
                <c:pt idx="40">
                  <c:v>0.25047040559606865</c:v>
                </c:pt>
                <c:pt idx="41">
                  <c:v>0.25047040559606865</c:v>
                </c:pt>
                <c:pt idx="42">
                  <c:v>0.25047040559606865</c:v>
                </c:pt>
                <c:pt idx="43">
                  <c:v>0.25047040559606865</c:v>
                </c:pt>
                <c:pt idx="44">
                  <c:v>0.25047040559606865</c:v>
                </c:pt>
                <c:pt idx="45">
                  <c:v>0.25047040559606865</c:v>
                </c:pt>
                <c:pt idx="46">
                  <c:v>0.25047040559606865</c:v>
                </c:pt>
                <c:pt idx="47">
                  <c:v>0.25047040559606865</c:v>
                </c:pt>
                <c:pt idx="48">
                  <c:v>0.25047040559606865</c:v>
                </c:pt>
                <c:pt idx="49">
                  <c:v>0.25047040559606865</c:v>
                </c:pt>
                <c:pt idx="50">
                  <c:v>0.25047040559606865</c:v>
                </c:pt>
                <c:pt idx="51">
                  <c:v>0.25047040559606865</c:v>
                </c:pt>
                <c:pt idx="52">
                  <c:v>0.25047040559606865</c:v>
                </c:pt>
                <c:pt idx="53">
                  <c:v>0.25047040559606865</c:v>
                </c:pt>
                <c:pt idx="54">
                  <c:v>0.25047040559606865</c:v>
                </c:pt>
                <c:pt idx="55">
                  <c:v>0.25047040559606865</c:v>
                </c:pt>
                <c:pt idx="56">
                  <c:v>0.25047040559606865</c:v>
                </c:pt>
                <c:pt idx="57">
                  <c:v>0.25047040559606865</c:v>
                </c:pt>
                <c:pt idx="58">
                  <c:v>0.25047040559606865</c:v>
                </c:pt>
                <c:pt idx="59">
                  <c:v>0.25047040559606865</c:v>
                </c:pt>
                <c:pt idx="60">
                  <c:v>0.25047040559606865</c:v>
                </c:pt>
                <c:pt idx="61">
                  <c:v>0.25047040559606865</c:v>
                </c:pt>
                <c:pt idx="62">
                  <c:v>0.25047040559606865</c:v>
                </c:pt>
                <c:pt idx="63">
                  <c:v>0.25047040559606865</c:v>
                </c:pt>
                <c:pt idx="64">
                  <c:v>0.25047040559606865</c:v>
                </c:pt>
                <c:pt idx="65">
                  <c:v>0.25047040559606865</c:v>
                </c:pt>
                <c:pt idx="66">
                  <c:v>0.25047040559606865</c:v>
                </c:pt>
                <c:pt idx="67">
                  <c:v>0.25047040559606865</c:v>
                </c:pt>
                <c:pt idx="68">
                  <c:v>0.25047040559606865</c:v>
                </c:pt>
                <c:pt idx="69">
                  <c:v>0.25047040559606865</c:v>
                </c:pt>
                <c:pt idx="70">
                  <c:v>0.25047040559606865</c:v>
                </c:pt>
                <c:pt idx="71">
                  <c:v>0.25047040559606865</c:v>
                </c:pt>
                <c:pt idx="72">
                  <c:v>0.25047040559606865</c:v>
                </c:pt>
                <c:pt idx="73">
                  <c:v>0.25047040559606865</c:v>
                </c:pt>
                <c:pt idx="74">
                  <c:v>0.25047040559606865</c:v>
                </c:pt>
                <c:pt idx="75">
                  <c:v>0.25047040559606865</c:v>
                </c:pt>
                <c:pt idx="76">
                  <c:v>0.25047040559606865</c:v>
                </c:pt>
                <c:pt idx="77">
                  <c:v>0.25047040559606865</c:v>
                </c:pt>
                <c:pt idx="78">
                  <c:v>0.25047040559606865</c:v>
                </c:pt>
                <c:pt idx="79">
                  <c:v>0.25047040559606865</c:v>
                </c:pt>
                <c:pt idx="80">
                  <c:v>0.25047040559606865</c:v>
                </c:pt>
                <c:pt idx="81">
                  <c:v>0.25047040559606865</c:v>
                </c:pt>
                <c:pt idx="82">
                  <c:v>0.25047040559606865</c:v>
                </c:pt>
                <c:pt idx="83">
                  <c:v>0.25047040559606865</c:v>
                </c:pt>
                <c:pt idx="84">
                  <c:v>0.25047040559606865</c:v>
                </c:pt>
                <c:pt idx="85">
                  <c:v>0.25047040559606865</c:v>
                </c:pt>
                <c:pt idx="86">
                  <c:v>0.25047040559606865</c:v>
                </c:pt>
                <c:pt idx="87">
                  <c:v>0.25047040559606865</c:v>
                </c:pt>
                <c:pt idx="88">
                  <c:v>0.25047040559606865</c:v>
                </c:pt>
                <c:pt idx="89">
                  <c:v>0.25047040559606865</c:v>
                </c:pt>
                <c:pt idx="90">
                  <c:v>0.25047040559606865</c:v>
                </c:pt>
                <c:pt idx="91">
                  <c:v>0.25047040559606865</c:v>
                </c:pt>
                <c:pt idx="92">
                  <c:v>0.25047040559606865</c:v>
                </c:pt>
                <c:pt idx="93">
                  <c:v>0.25047040559606865</c:v>
                </c:pt>
                <c:pt idx="94">
                  <c:v>0.25047040559606865</c:v>
                </c:pt>
                <c:pt idx="95">
                  <c:v>0.25047040559606865</c:v>
                </c:pt>
                <c:pt idx="96">
                  <c:v>0.25047040559606865</c:v>
                </c:pt>
                <c:pt idx="97">
                  <c:v>0.25047040559606865</c:v>
                </c:pt>
                <c:pt idx="98">
                  <c:v>0.25047040559606865</c:v>
                </c:pt>
                <c:pt idx="99">
                  <c:v>0.25047040559606865</c:v>
                </c:pt>
                <c:pt idx="100">
                  <c:v>0.25047040559606865</c:v>
                </c:pt>
                <c:pt idx="101">
                  <c:v>0.25047040559606865</c:v>
                </c:pt>
                <c:pt idx="102">
                  <c:v>0.25047040559606865</c:v>
                </c:pt>
                <c:pt idx="103">
                  <c:v>0.25047040559606865</c:v>
                </c:pt>
                <c:pt idx="104">
                  <c:v>0.25047040559606865</c:v>
                </c:pt>
                <c:pt idx="105">
                  <c:v>0.25047040559606865</c:v>
                </c:pt>
                <c:pt idx="106">
                  <c:v>0.25047040559606865</c:v>
                </c:pt>
                <c:pt idx="107">
                  <c:v>0.25047040559606865</c:v>
                </c:pt>
                <c:pt idx="108">
                  <c:v>0.25047040559606865</c:v>
                </c:pt>
                <c:pt idx="109">
                  <c:v>0.25047040559606865</c:v>
                </c:pt>
                <c:pt idx="110">
                  <c:v>0.25047040559606865</c:v>
                </c:pt>
                <c:pt idx="111">
                  <c:v>0.25047040559606865</c:v>
                </c:pt>
                <c:pt idx="112">
                  <c:v>0.25047040559606865</c:v>
                </c:pt>
                <c:pt idx="113">
                  <c:v>0.25047040559606865</c:v>
                </c:pt>
                <c:pt idx="114">
                  <c:v>0.25047040559606865</c:v>
                </c:pt>
                <c:pt idx="115">
                  <c:v>0.25047040559606865</c:v>
                </c:pt>
                <c:pt idx="116">
                  <c:v>0.25047040559606865</c:v>
                </c:pt>
                <c:pt idx="117">
                  <c:v>0.25047040559606865</c:v>
                </c:pt>
                <c:pt idx="118">
                  <c:v>0.25047040559606865</c:v>
                </c:pt>
                <c:pt idx="119">
                  <c:v>0.25047040559606865</c:v>
                </c:pt>
                <c:pt idx="120">
                  <c:v>0.25047040559606865</c:v>
                </c:pt>
                <c:pt idx="121">
                  <c:v>0.25047040559606865</c:v>
                </c:pt>
                <c:pt idx="122">
                  <c:v>0.25047040559606865</c:v>
                </c:pt>
                <c:pt idx="123">
                  <c:v>0.25047040559606865</c:v>
                </c:pt>
                <c:pt idx="124">
                  <c:v>0.25047040559606865</c:v>
                </c:pt>
                <c:pt idx="125">
                  <c:v>0.25047040559606865</c:v>
                </c:pt>
                <c:pt idx="126">
                  <c:v>0.25047040559606865</c:v>
                </c:pt>
                <c:pt idx="127">
                  <c:v>0.25047040559606865</c:v>
                </c:pt>
                <c:pt idx="128">
                  <c:v>0.25047040559606865</c:v>
                </c:pt>
                <c:pt idx="129">
                  <c:v>0.25047040559606865</c:v>
                </c:pt>
                <c:pt idx="130">
                  <c:v>0.25047040559606865</c:v>
                </c:pt>
                <c:pt idx="131">
                  <c:v>0.25047040559606865</c:v>
                </c:pt>
                <c:pt idx="132">
                  <c:v>0.25047040559606865</c:v>
                </c:pt>
                <c:pt idx="133">
                  <c:v>0.25047040559606865</c:v>
                </c:pt>
                <c:pt idx="134">
                  <c:v>0.25047040559606865</c:v>
                </c:pt>
                <c:pt idx="135">
                  <c:v>0.25047040559606865</c:v>
                </c:pt>
                <c:pt idx="136">
                  <c:v>0.25047040559606865</c:v>
                </c:pt>
                <c:pt idx="137">
                  <c:v>0.25047040559606865</c:v>
                </c:pt>
                <c:pt idx="138">
                  <c:v>0.25047040559606865</c:v>
                </c:pt>
                <c:pt idx="139">
                  <c:v>0.25047040559606865</c:v>
                </c:pt>
                <c:pt idx="140">
                  <c:v>0.25047040559606865</c:v>
                </c:pt>
                <c:pt idx="141">
                  <c:v>0.25047040559606865</c:v>
                </c:pt>
                <c:pt idx="142">
                  <c:v>0.25047040559606865</c:v>
                </c:pt>
                <c:pt idx="143">
                  <c:v>0.25047040559606865</c:v>
                </c:pt>
                <c:pt idx="144">
                  <c:v>0.25047040559606865</c:v>
                </c:pt>
                <c:pt idx="145">
                  <c:v>0.25047040559606865</c:v>
                </c:pt>
                <c:pt idx="146">
                  <c:v>0.25047040559606865</c:v>
                </c:pt>
                <c:pt idx="147">
                  <c:v>0.25047040559606865</c:v>
                </c:pt>
                <c:pt idx="148">
                  <c:v>0.25047040559606865</c:v>
                </c:pt>
                <c:pt idx="149">
                  <c:v>0.25047040559606865</c:v>
                </c:pt>
                <c:pt idx="150">
                  <c:v>0.25047040559606865</c:v>
                </c:pt>
                <c:pt idx="151">
                  <c:v>0.25047040559606865</c:v>
                </c:pt>
                <c:pt idx="152">
                  <c:v>0.25047040559606865</c:v>
                </c:pt>
                <c:pt idx="153">
                  <c:v>0.25047040559606865</c:v>
                </c:pt>
                <c:pt idx="154">
                  <c:v>0.25047040559606865</c:v>
                </c:pt>
                <c:pt idx="155">
                  <c:v>0.25047040559606865</c:v>
                </c:pt>
                <c:pt idx="156">
                  <c:v>0.25047040559606865</c:v>
                </c:pt>
                <c:pt idx="157">
                  <c:v>0.25047040559606865</c:v>
                </c:pt>
                <c:pt idx="158">
                  <c:v>0.25047040559606865</c:v>
                </c:pt>
                <c:pt idx="159">
                  <c:v>0.25047040559606865</c:v>
                </c:pt>
                <c:pt idx="160">
                  <c:v>0.25047040559606865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170112"/>
        <c:axId val="304891872"/>
      </c:lineChart>
      <c:dateAx>
        <c:axId val="3111701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48918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4891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11701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1b - Solar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EnergySubClustersTS!$H$4:$H$164</c:f>
              <c:numCache>
                <c:formatCode>0.00</c:formatCode>
                <c:ptCount val="161"/>
                <c:pt idx="0">
                  <c:v>0.13043478260869501</c:v>
                </c:pt>
                <c:pt idx="1">
                  <c:v>0.25</c:v>
                </c:pt>
                <c:pt idx="2">
                  <c:v>0.17647058823529399</c:v>
                </c:pt>
                <c:pt idx="3">
                  <c:v>0.14457831325301199</c:v>
                </c:pt>
                <c:pt idx="4">
                  <c:v>0.13259668508287201</c:v>
                </c:pt>
                <c:pt idx="5">
                  <c:v>0.124060150375939</c:v>
                </c:pt>
                <c:pt idx="6">
                  <c:v>0.10300429184549301</c:v>
                </c:pt>
                <c:pt idx="7">
                  <c:v>0.112781954887218</c:v>
                </c:pt>
                <c:pt idx="8">
                  <c:v>0.16778523489932801</c:v>
                </c:pt>
                <c:pt idx="9">
                  <c:v>0.14432989690721601</c:v>
                </c:pt>
                <c:pt idx="10">
                  <c:v>0.14457831325301199</c:v>
                </c:pt>
                <c:pt idx="11">
                  <c:v>0.14285714285714199</c:v>
                </c:pt>
                <c:pt idx="12">
                  <c:v>0.12765957446808501</c:v>
                </c:pt>
                <c:pt idx="13">
                  <c:v>0.139130434782608</c:v>
                </c:pt>
                <c:pt idx="14">
                  <c:v>0.2</c:v>
                </c:pt>
                <c:pt idx="15">
                  <c:v>0.115384615384615</c:v>
                </c:pt>
                <c:pt idx="16">
                  <c:v>0.14942528735632099</c:v>
                </c:pt>
                <c:pt idx="17">
                  <c:v>0.15730337078651599</c:v>
                </c:pt>
                <c:pt idx="18">
                  <c:v>0.17346938775510201</c:v>
                </c:pt>
                <c:pt idx="19">
                  <c:v>0.19130434782608599</c:v>
                </c:pt>
                <c:pt idx="20">
                  <c:v>0.11724137931034399</c:v>
                </c:pt>
                <c:pt idx="21">
                  <c:v>0.11504424778760999</c:v>
                </c:pt>
                <c:pt idx="22">
                  <c:v>0.162162162162162</c:v>
                </c:pt>
                <c:pt idx="23">
                  <c:v>0.14399999999999999</c:v>
                </c:pt>
                <c:pt idx="24">
                  <c:v>0.123076923076923</c:v>
                </c:pt>
                <c:pt idx="25">
                  <c:v>0.134228187919463</c:v>
                </c:pt>
                <c:pt idx="26">
                  <c:v>0.111801242236024</c:v>
                </c:pt>
                <c:pt idx="27">
                  <c:v>6.7092651757188496E-2</c:v>
                </c:pt>
                <c:pt idx="28">
                  <c:v>0.107784431137724</c:v>
                </c:pt>
                <c:pt idx="29">
                  <c:v>0.15730337078651599</c:v>
                </c:pt>
                <c:pt idx="30">
                  <c:v>0.16279069767441801</c:v>
                </c:pt>
                <c:pt idx="31">
                  <c:v>0.16062176165803099</c:v>
                </c:pt>
                <c:pt idx="32">
                  <c:v>0.17613636363636301</c:v>
                </c:pt>
                <c:pt idx="33">
                  <c:v>0.134615384615384</c:v>
                </c:pt>
                <c:pt idx="34">
                  <c:v>0.226277372262773</c:v>
                </c:pt>
                <c:pt idx="35">
                  <c:v>0.170886075949367</c:v>
                </c:pt>
                <c:pt idx="36">
                  <c:v>0.14864864864864799</c:v>
                </c:pt>
                <c:pt idx="37">
                  <c:v>7.86885245901639E-2</c:v>
                </c:pt>
                <c:pt idx="38">
                  <c:v>0.13718411552346499</c:v>
                </c:pt>
                <c:pt idx="39">
                  <c:v>0.13114754098360601</c:v>
                </c:pt>
                <c:pt idx="40">
                  <c:v>0.20408163265306101</c:v>
                </c:pt>
                <c:pt idx="41">
                  <c:v>0.10894941634241199</c:v>
                </c:pt>
                <c:pt idx="42">
                  <c:v>0.125581395348837</c:v>
                </c:pt>
                <c:pt idx="43">
                  <c:v>0.209580838323353</c:v>
                </c:pt>
                <c:pt idx="44">
                  <c:v>0.134228187919463</c:v>
                </c:pt>
                <c:pt idx="45">
                  <c:v>0.106741573033707</c:v>
                </c:pt>
                <c:pt idx="46">
                  <c:v>0.17266187050359699</c:v>
                </c:pt>
                <c:pt idx="47">
                  <c:v>0.11764705882352899</c:v>
                </c:pt>
                <c:pt idx="48">
                  <c:v>0.145348837209302</c:v>
                </c:pt>
                <c:pt idx="49">
                  <c:v>0.120772946859903</c:v>
                </c:pt>
                <c:pt idx="50">
                  <c:v>9.5238095238095205E-2</c:v>
                </c:pt>
                <c:pt idx="51">
                  <c:v>0.15909090909090901</c:v>
                </c:pt>
                <c:pt idx="52">
                  <c:v>0.14482758620689601</c:v>
                </c:pt>
                <c:pt idx="53">
                  <c:v>6.1224489795918297E-2</c:v>
                </c:pt>
                <c:pt idx="54">
                  <c:v>8.7837837837837801E-2</c:v>
                </c:pt>
                <c:pt idx="55">
                  <c:v>0.19565217391304299</c:v>
                </c:pt>
                <c:pt idx="56">
                  <c:v>8.5526315789473603E-2</c:v>
                </c:pt>
                <c:pt idx="57">
                  <c:v>0.18181818181818099</c:v>
                </c:pt>
                <c:pt idx="58">
                  <c:v>0.12903225806451599</c:v>
                </c:pt>
                <c:pt idx="59">
                  <c:v>0.122093023255813</c:v>
                </c:pt>
                <c:pt idx="60">
                  <c:v>0.141975308641975</c:v>
                </c:pt>
                <c:pt idx="61">
                  <c:v>0.15306122448979501</c:v>
                </c:pt>
                <c:pt idx="62">
                  <c:v>0.118483412322274</c:v>
                </c:pt>
                <c:pt idx="63">
                  <c:v>0.19186046511627899</c:v>
                </c:pt>
                <c:pt idx="64">
                  <c:v>0.162337662337662</c:v>
                </c:pt>
                <c:pt idx="65">
                  <c:v>0.131979695431472</c:v>
                </c:pt>
                <c:pt idx="66">
                  <c:v>0.15263157894736801</c:v>
                </c:pt>
                <c:pt idx="67">
                  <c:v>0.225806451612903</c:v>
                </c:pt>
                <c:pt idx="68">
                  <c:v>0.158730158730158</c:v>
                </c:pt>
                <c:pt idx="69">
                  <c:v>0.204545454545454</c:v>
                </c:pt>
                <c:pt idx="70">
                  <c:v>0.141975308641975</c:v>
                </c:pt>
                <c:pt idx="71">
                  <c:v>0.16500000000000001</c:v>
                </c:pt>
                <c:pt idx="72">
                  <c:v>0.17460317460317401</c:v>
                </c:pt>
                <c:pt idx="73">
                  <c:v>0.144278606965174</c:v>
                </c:pt>
                <c:pt idx="74">
                  <c:v>0.18232044198895</c:v>
                </c:pt>
                <c:pt idx="75">
                  <c:v>0.17525773195876199</c:v>
                </c:pt>
                <c:pt idx="76">
                  <c:v>0.17791411042944699</c:v>
                </c:pt>
                <c:pt idx="77">
                  <c:v>0.167701863354037</c:v>
                </c:pt>
                <c:pt idx="78">
                  <c:v>0.197115384615384</c:v>
                </c:pt>
                <c:pt idx="79">
                  <c:v>0.18181818181818099</c:v>
                </c:pt>
                <c:pt idx="80">
                  <c:v>0.17679558011049701</c:v>
                </c:pt>
                <c:pt idx="81">
                  <c:v>0.195804195804195</c:v>
                </c:pt>
                <c:pt idx="82">
                  <c:v>0.19318181818181801</c:v>
                </c:pt>
                <c:pt idx="83">
                  <c:v>0.201030927835051</c:v>
                </c:pt>
                <c:pt idx="84">
                  <c:v>0.17977528089887601</c:v>
                </c:pt>
                <c:pt idx="85">
                  <c:v>0.18636363636363601</c:v>
                </c:pt>
                <c:pt idx="86">
                  <c:v>0.120603015075376</c:v>
                </c:pt>
                <c:pt idx="87">
                  <c:v>0.16666666666666599</c:v>
                </c:pt>
                <c:pt idx="88">
                  <c:v>0.2</c:v>
                </c:pt>
                <c:pt idx="89">
                  <c:v>0.178010471204188</c:v>
                </c:pt>
                <c:pt idx="90">
                  <c:v>0.15306122448979501</c:v>
                </c:pt>
                <c:pt idx="91">
                  <c:v>0.174157303370786</c:v>
                </c:pt>
                <c:pt idx="92">
                  <c:v>0.20855614973261999</c:v>
                </c:pt>
                <c:pt idx="93">
                  <c:v>9.9415204678362498E-2</c:v>
                </c:pt>
                <c:pt idx="94">
                  <c:v>0.17499999999999999</c:v>
                </c:pt>
                <c:pt idx="95">
                  <c:v>0.18518518518518501</c:v>
                </c:pt>
                <c:pt idx="96">
                  <c:v>0.172222222222222</c:v>
                </c:pt>
                <c:pt idx="97">
                  <c:v>0.21938775510204001</c:v>
                </c:pt>
                <c:pt idx="98">
                  <c:v>0.219895287958115</c:v>
                </c:pt>
                <c:pt idx="99">
                  <c:v>0.164948453608247</c:v>
                </c:pt>
                <c:pt idx="100">
                  <c:v>0.17032967032967</c:v>
                </c:pt>
                <c:pt idx="101">
                  <c:v>0.14285714285714199</c:v>
                </c:pt>
                <c:pt idx="102">
                  <c:v>0.17791411042944699</c:v>
                </c:pt>
                <c:pt idx="103">
                  <c:v>0.13294797687861201</c:v>
                </c:pt>
                <c:pt idx="104">
                  <c:v>0.187845303867403</c:v>
                </c:pt>
                <c:pt idx="105">
                  <c:v>0.19886363636363599</c:v>
                </c:pt>
                <c:pt idx="106">
                  <c:v>0.11874999999999999</c:v>
                </c:pt>
                <c:pt idx="107">
                  <c:v>0.20467836257309899</c:v>
                </c:pt>
                <c:pt idx="108">
                  <c:v>0.125874125874125</c:v>
                </c:pt>
                <c:pt idx="109">
                  <c:v>0.16969696969696901</c:v>
                </c:pt>
                <c:pt idx="110">
                  <c:v>0.16923076923076899</c:v>
                </c:pt>
                <c:pt idx="111">
                  <c:v>0.14444444444444399</c:v>
                </c:pt>
                <c:pt idx="112">
                  <c:v>0.140350877192982</c:v>
                </c:pt>
                <c:pt idx="113">
                  <c:v>0.14000000000000001</c:v>
                </c:pt>
                <c:pt idx="114">
                  <c:v>0.175531914893617</c:v>
                </c:pt>
                <c:pt idx="115">
                  <c:v>0.14792899408283999</c:v>
                </c:pt>
                <c:pt idx="116">
                  <c:v>0.143646408839779</c:v>
                </c:pt>
                <c:pt idx="117">
                  <c:v>9.5238095238095205E-2</c:v>
                </c:pt>
                <c:pt idx="118">
                  <c:v>0.125714285714285</c:v>
                </c:pt>
                <c:pt idx="119">
                  <c:v>8.5427135678391899E-2</c:v>
                </c:pt>
                <c:pt idx="120">
                  <c:v>0.133333333333333</c:v>
                </c:pt>
                <c:pt idx="121">
                  <c:v>0.122699386503067</c:v>
                </c:pt>
                <c:pt idx="122">
                  <c:v>0.13483146067415699</c:v>
                </c:pt>
                <c:pt idx="123">
                  <c:v>0.22289156626505999</c:v>
                </c:pt>
                <c:pt idx="124">
                  <c:v>0.16083916083916</c:v>
                </c:pt>
                <c:pt idx="125">
                  <c:v>0.151685393258426</c:v>
                </c:pt>
                <c:pt idx="126">
                  <c:v>0.214723926380368</c:v>
                </c:pt>
                <c:pt idx="127">
                  <c:v>0.189349112426035</c:v>
                </c:pt>
                <c:pt idx="128">
                  <c:v>0.14973262032085499</c:v>
                </c:pt>
                <c:pt idx="129">
                  <c:v>0.12138728323699401</c:v>
                </c:pt>
                <c:pt idx="130">
                  <c:v>0.16577540106951799</c:v>
                </c:pt>
                <c:pt idx="131">
                  <c:v>0.19021739130434701</c:v>
                </c:pt>
                <c:pt idx="132">
                  <c:v>0.1875</c:v>
                </c:pt>
                <c:pt idx="133">
                  <c:v>0.18131868131868101</c:v>
                </c:pt>
                <c:pt idx="134">
                  <c:v>0.16393442622950799</c:v>
                </c:pt>
                <c:pt idx="135">
                  <c:v>0.163636363636363</c:v>
                </c:pt>
                <c:pt idx="136">
                  <c:v>0.206349206349206</c:v>
                </c:pt>
                <c:pt idx="137">
                  <c:v>0.14622641509433901</c:v>
                </c:pt>
                <c:pt idx="138">
                  <c:v>0.20338983050847401</c:v>
                </c:pt>
                <c:pt idx="139">
                  <c:v>0.18095238095238</c:v>
                </c:pt>
                <c:pt idx="140">
                  <c:v>0.158371040723981</c:v>
                </c:pt>
                <c:pt idx="141">
                  <c:v>0.16346153846153799</c:v>
                </c:pt>
                <c:pt idx="142">
                  <c:v>0.15346534653465299</c:v>
                </c:pt>
                <c:pt idx="143">
                  <c:v>0.11734693877551</c:v>
                </c:pt>
                <c:pt idx="144">
                  <c:v>0.12254901960784299</c:v>
                </c:pt>
                <c:pt idx="145">
                  <c:v>0.146341463414634</c:v>
                </c:pt>
                <c:pt idx="146">
                  <c:v>0.14973262032085499</c:v>
                </c:pt>
                <c:pt idx="147">
                  <c:v>0.14141414141414099</c:v>
                </c:pt>
                <c:pt idx="148">
                  <c:v>0.164948453608247</c:v>
                </c:pt>
                <c:pt idx="149">
                  <c:v>0.12765957446808501</c:v>
                </c:pt>
                <c:pt idx="150">
                  <c:v>0.177514792899408</c:v>
                </c:pt>
                <c:pt idx="151">
                  <c:v>9.6385542168674704E-2</c:v>
                </c:pt>
                <c:pt idx="152">
                  <c:v>0.13903743315507999</c:v>
                </c:pt>
                <c:pt idx="153">
                  <c:v>0.117370892018779</c:v>
                </c:pt>
                <c:pt idx="154">
                  <c:v>0.116465863453815</c:v>
                </c:pt>
                <c:pt idx="155">
                  <c:v>0.135135135135135</c:v>
                </c:pt>
                <c:pt idx="156">
                  <c:v>0.13942307692307601</c:v>
                </c:pt>
                <c:pt idx="157">
                  <c:v>0.133333333333333</c:v>
                </c:pt>
                <c:pt idx="158">
                  <c:v>0.14285714285714199</c:v>
                </c:pt>
                <c:pt idx="159">
                  <c:v>0.151219512195121</c:v>
                </c:pt>
                <c:pt idx="160">
                  <c:v>8.5972850678733004E-2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EnergySubClustersTS!$I$4:$I$164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0.25714285714285701</c:v>
                </c:pt>
                <c:pt idx="2">
                  <c:v>0.14705882352941099</c:v>
                </c:pt>
                <c:pt idx="3">
                  <c:v>0.125</c:v>
                </c:pt>
                <c:pt idx="4">
                  <c:v>0.123376623376623</c:v>
                </c:pt>
                <c:pt idx="5">
                  <c:v>0.133858267716535</c:v>
                </c:pt>
                <c:pt idx="6">
                  <c:v>0.14410480349344901</c:v>
                </c:pt>
                <c:pt idx="7">
                  <c:v>9.6774193548387094E-2</c:v>
                </c:pt>
                <c:pt idx="8">
                  <c:v>0.125</c:v>
                </c:pt>
                <c:pt idx="9">
                  <c:v>0.15</c:v>
                </c:pt>
                <c:pt idx="10">
                  <c:v>0.14285714285714199</c:v>
                </c:pt>
                <c:pt idx="11">
                  <c:v>6.14035087719298E-2</c:v>
                </c:pt>
                <c:pt idx="12">
                  <c:v>0.14285714285714199</c:v>
                </c:pt>
                <c:pt idx="13">
                  <c:v>0.1875</c:v>
                </c:pt>
                <c:pt idx="14">
                  <c:v>0.21333333333333299</c:v>
                </c:pt>
                <c:pt idx="15">
                  <c:v>0.118811881188118</c:v>
                </c:pt>
                <c:pt idx="16">
                  <c:v>0.18032786885245899</c:v>
                </c:pt>
                <c:pt idx="17">
                  <c:v>0.16250000000000001</c:v>
                </c:pt>
                <c:pt idx="18">
                  <c:v>0.26086956521739102</c:v>
                </c:pt>
                <c:pt idx="19">
                  <c:v>0.18181818181818099</c:v>
                </c:pt>
                <c:pt idx="20">
                  <c:v>0.14173228346456601</c:v>
                </c:pt>
                <c:pt idx="21">
                  <c:v>0.13445378151260501</c:v>
                </c:pt>
                <c:pt idx="22">
                  <c:v>0.182608695652173</c:v>
                </c:pt>
                <c:pt idx="23">
                  <c:v>0.171641791044776</c:v>
                </c:pt>
                <c:pt idx="24">
                  <c:v>0.115384615384615</c:v>
                </c:pt>
                <c:pt idx="25">
                  <c:v>0.13235294117647001</c:v>
                </c:pt>
                <c:pt idx="26">
                  <c:v>0.14864864864864799</c:v>
                </c:pt>
                <c:pt idx="27">
                  <c:v>4.6428571428571402E-2</c:v>
                </c:pt>
                <c:pt idx="28">
                  <c:v>6.4220183486238494E-2</c:v>
                </c:pt>
                <c:pt idx="29">
                  <c:v>0.11284046692607</c:v>
                </c:pt>
                <c:pt idx="30">
                  <c:v>0.14213197969543101</c:v>
                </c:pt>
                <c:pt idx="31">
                  <c:v>0.21910112359550499</c:v>
                </c:pt>
                <c:pt idx="32">
                  <c:v>0.26143790849673199</c:v>
                </c:pt>
                <c:pt idx="33">
                  <c:v>0.193333333333333</c:v>
                </c:pt>
                <c:pt idx="34">
                  <c:v>0.172839506172839</c:v>
                </c:pt>
                <c:pt idx="35">
                  <c:v>0.16463414634146301</c:v>
                </c:pt>
                <c:pt idx="36">
                  <c:v>0.14179104477611901</c:v>
                </c:pt>
                <c:pt idx="37">
                  <c:v>9.1954022988505704E-2</c:v>
                </c:pt>
                <c:pt idx="38">
                  <c:v>0.162162162162162</c:v>
                </c:pt>
                <c:pt idx="39">
                  <c:v>0.15736040609137</c:v>
                </c:pt>
                <c:pt idx="40">
                  <c:v>0.15929203539823</c:v>
                </c:pt>
                <c:pt idx="41">
                  <c:v>0.14912280701754299</c:v>
                </c:pt>
                <c:pt idx="42">
                  <c:v>0.18009478672985699</c:v>
                </c:pt>
                <c:pt idx="43">
                  <c:v>0.157894736842105</c:v>
                </c:pt>
                <c:pt idx="44">
                  <c:v>0.167701863354037</c:v>
                </c:pt>
                <c:pt idx="45">
                  <c:v>0.12418300653594699</c:v>
                </c:pt>
                <c:pt idx="46">
                  <c:v>0.25</c:v>
                </c:pt>
                <c:pt idx="47">
                  <c:v>0.1875</c:v>
                </c:pt>
                <c:pt idx="48">
                  <c:v>0.12345679012345601</c:v>
                </c:pt>
                <c:pt idx="49">
                  <c:v>0.15463917525773099</c:v>
                </c:pt>
                <c:pt idx="50">
                  <c:v>0.144796380090497</c:v>
                </c:pt>
                <c:pt idx="51">
                  <c:v>0.13966480446927301</c:v>
                </c:pt>
                <c:pt idx="52">
                  <c:v>0.114285714285714</c:v>
                </c:pt>
                <c:pt idx="53">
                  <c:v>0.14516129032257999</c:v>
                </c:pt>
                <c:pt idx="54">
                  <c:v>0.104477611940298</c:v>
                </c:pt>
                <c:pt idx="55">
                  <c:v>0.12037037037037</c:v>
                </c:pt>
                <c:pt idx="56">
                  <c:v>0.14379084967320199</c:v>
                </c:pt>
                <c:pt idx="57">
                  <c:v>0.14516129032257999</c:v>
                </c:pt>
                <c:pt idx="58">
                  <c:v>0.11607142857142801</c:v>
                </c:pt>
                <c:pt idx="59">
                  <c:v>8.1761006289308102E-2</c:v>
                </c:pt>
                <c:pt idx="60">
                  <c:v>9.71428571428571E-2</c:v>
                </c:pt>
                <c:pt idx="61">
                  <c:v>0.146788990825688</c:v>
                </c:pt>
                <c:pt idx="62">
                  <c:v>0.11764705882352899</c:v>
                </c:pt>
                <c:pt idx="63">
                  <c:v>0.145569620253164</c:v>
                </c:pt>
                <c:pt idx="64">
                  <c:v>0.14935064935064901</c:v>
                </c:pt>
                <c:pt idx="65">
                  <c:v>0.141025641025641</c:v>
                </c:pt>
                <c:pt idx="66">
                  <c:v>0.16062176165803099</c:v>
                </c:pt>
                <c:pt idx="67">
                  <c:v>6.2111801242236003E-2</c:v>
                </c:pt>
                <c:pt idx="68">
                  <c:v>0.16500000000000001</c:v>
                </c:pt>
                <c:pt idx="69">
                  <c:v>0.20329670329670299</c:v>
                </c:pt>
                <c:pt idx="70">
                  <c:v>0.16666666666666599</c:v>
                </c:pt>
                <c:pt idx="71">
                  <c:v>0.16666666666666599</c:v>
                </c:pt>
                <c:pt idx="72">
                  <c:v>0.12676056338028099</c:v>
                </c:pt>
                <c:pt idx="73">
                  <c:v>0.17391304347826</c:v>
                </c:pt>
                <c:pt idx="74">
                  <c:v>0.20481927710843301</c:v>
                </c:pt>
                <c:pt idx="75">
                  <c:v>0.12777777777777699</c:v>
                </c:pt>
                <c:pt idx="76">
                  <c:v>0.201298701298701</c:v>
                </c:pt>
                <c:pt idx="77">
                  <c:v>0.16993464052287499</c:v>
                </c:pt>
                <c:pt idx="78">
                  <c:v>0.198830409356725</c:v>
                </c:pt>
                <c:pt idx="79">
                  <c:v>0.16860465116279</c:v>
                </c:pt>
                <c:pt idx="80">
                  <c:v>0.20261437908496699</c:v>
                </c:pt>
                <c:pt idx="81">
                  <c:v>0.2</c:v>
                </c:pt>
                <c:pt idx="82">
                  <c:v>0.20786516853932499</c:v>
                </c:pt>
                <c:pt idx="83">
                  <c:v>0.23076923076923</c:v>
                </c:pt>
                <c:pt idx="84">
                  <c:v>0.19230769230769201</c:v>
                </c:pt>
                <c:pt idx="85">
                  <c:v>0.155555555555555</c:v>
                </c:pt>
                <c:pt idx="86">
                  <c:v>0.13872832369942101</c:v>
                </c:pt>
                <c:pt idx="87">
                  <c:v>0.144796380090497</c:v>
                </c:pt>
                <c:pt idx="88">
                  <c:v>0.216931216931216</c:v>
                </c:pt>
                <c:pt idx="89">
                  <c:v>0.18324607329842901</c:v>
                </c:pt>
                <c:pt idx="90">
                  <c:v>0.218934911242603</c:v>
                </c:pt>
                <c:pt idx="91">
                  <c:v>0.214285714285714</c:v>
                </c:pt>
                <c:pt idx="92">
                  <c:v>0.157894736842105</c:v>
                </c:pt>
                <c:pt idx="93">
                  <c:v>0.15819209039547999</c:v>
                </c:pt>
                <c:pt idx="94">
                  <c:v>0.15306122448979501</c:v>
                </c:pt>
                <c:pt idx="95">
                  <c:v>0.16250000000000001</c:v>
                </c:pt>
                <c:pt idx="96">
                  <c:v>0.17346938775510201</c:v>
                </c:pt>
                <c:pt idx="97">
                  <c:v>0.22110552763819</c:v>
                </c:pt>
                <c:pt idx="98">
                  <c:v>0.15686274509803899</c:v>
                </c:pt>
                <c:pt idx="99">
                  <c:v>0.195266272189349</c:v>
                </c:pt>
                <c:pt idx="100">
                  <c:v>0.220430107526881</c:v>
                </c:pt>
                <c:pt idx="101">
                  <c:v>0.17241379310344801</c:v>
                </c:pt>
                <c:pt idx="102">
                  <c:v>0.17741935483870899</c:v>
                </c:pt>
                <c:pt idx="103">
                  <c:v>7.3825503355704702E-2</c:v>
                </c:pt>
                <c:pt idx="104">
                  <c:v>0.21546961325966801</c:v>
                </c:pt>
                <c:pt idx="105">
                  <c:v>0.15204678362572999</c:v>
                </c:pt>
                <c:pt idx="106">
                  <c:v>0.168831168831168</c:v>
                </c:pt>
                <c:pt idx="107">
                  <c:v>0.12707182320441901</c:v>
                </c:pt>
                <c:pt idx="108">
                  <c:v>0.12650602409638501</c:v>
                </c:pt>
                <c:pt idx="109">
                  <c:v>0.15151515151515099</c:v>
                </c:pt>
                <c:pt idx="110">
                  <c:v>0.20512820512820501</c:v>
                </c:pt>
                <c:pt idx="111">
                  <c:v>0.13157894736842099</c:v>
                </c:pt>
                <c:pt idx="112">
                  <c:v>0.196202531645569</c:v>
                </c:pt>
                <c:pt idx="113">
                  <c:v>0.19653179190751399</c:v>
                </c:pt>
                <c:pt idx="114">
                  <c:v>0.17032967032967</c:v>
                </c:pt>
                <c:pt idx="115">
                  <c:v>0.214285714285714</c:v>
                </c:pt>
                <c:pt idx="116">
                  <c:v>0.13450292397660801</c:v>
                </c:pt>
                <c:pt idx="117">
                  <c:v>0.119318181818181</c:v>
                </c:pt>
                <c:pt idx="118">
                  <c:v>0.147887323943661</c:v>
                </c:pt>
                <c:pt idx="119">
                  <c:v>0.122222222222222</c:v>
                </c:pt>
                <c:pt idx="120">
                  <c:v>0.16766467065868201</c:v>
                </c:pt>
                <c:pt idx="121">
                  <c:v>0.17204301075268799</c:v>
                </c:pt>
                <c:pt idx="122">
                  <c:v>0.141304347826086</c:v>
                </c:pt>
                <c:pt idx="123">
                  <c:v>0.181286549707602</c:v>
                </c:pt>
                <c:pt idx="124">
                  <c:v>0.16571428571428501</c:v>
                </c:pt>
                <c:pt idx="125">
                  <c:v>0.18292682926829201</c:v>
                </c:pt>
                <c:pt idx="126">
                  <c:v>0.17127071823204401</c:v>
                </c:pt>
                <c:pt idx="127">
                  <c:v>0.19178082191780799</c:v>
                </c:pt>
                <c:pt idx="128">
                  <c:v>0.16666666666666599</c:v>
                </c:pt>
                <c:pt idx="129">
                  <c:v>0.13017751479289899</c:v>
                </c:pt>
                <c:pt idx="130">
                  <c:v>0.114130434782608</c:v>
                </c:pt>
                <c:pt idx="131">
                  <c:v>0.15116279069767399</c:v>
                </c:pt>
                <c:pt idx="132">
                  <c:v>0.2</c:v>
                </c:pt>
                <c:pt idx="133">
                  <c:v>0.12230215827338101</c:v>
                </c:pt>
                <c:pt idx="134">
                  <c:v>0.170984455958549</c:v>
                </c:pt>
                <c:pt idx="135">
                  <c:v>0.11340206185567001</c:v>
                </c:pt>
                <c:pt idx="136">
                  <c:v>0.175438596491228</c:v>
                </c:pt>
                <c:pt idx="137">
                  <c:v>0.20399999999999999</c:v>
                </c:pt>
                <c:pt idx="138">
                  <c:v>0.161904761904761</c:v>
                </c:pt>
                <c:pt idx="139">
                  <c:v>0.16161616161616099</c:v>
                </c:pt>
                <c:pt idx="140">
                  <c:v>0.16521739130434701</c:v>
                </c:pt>
                <c:pt idx="141">
                  <c:v>0.16384180790960401</c:v>
                </c:pt>
                <c:pt idx="142">
                  <c:v>0.17877094972067001</c:v>
                </c:pt>
                <c:pt idx="143">
                  <c:v>0.124324324324324</c:v>
                </c:pt>
                <c:pt idx="144">
                  <c:v>0.124378109452736</c:v>
                </c:pt>
                <c:pt idx="145">
                  <c:v>0.114942528735632</c:v>
                </c:pt>
                <c:pt idx="146">
                  <c:v>0.164948453608247</c:v>
                </c:pt>
                <c:pt idx="147">
                  <c:v>0.2</c:v>
                </c:pt>
                <c:pt idx="148">
                  <c:v>0.20994475138121499</c:v>
                </c:pt>
                <c:pt idx="149">
                  <c:v>0.15723270440251499</c:v>
                </c:pt>
                <c:pt idx="150">
                  <c:v>0.119760479041916</c:v>
                </c:pt>
                <c:pt idx="151">
                  <c:v>0.14285714285714199</c:v>
                </c:pt>
                <c:pt idx="152">
                  <c:v>0.17647058823529399</c:v>
                </c:pt>
                <c:pt idx="153">
                  <c:v>0.15</c:v>
                </c:pt>
                <c:pt idx="154">
                  <c:v>0.17596566523605101</c:v>
                </c:pt>
                <c:pt idx="155">
                  <c:v>0.13106796116504801</c:v>
                </c:pt>
                <c:pt idx="156">
                  <c:v>0.11224489795918299</c:v>
                </c:pt>
                <c:pt idx="157">
                  <c:v>0.208695652173913</c:v>
                </c:pt>
                <c:pt idx="158">
                  <c:v>0.13368983957219199</c:v>
                </c:pt>
                <c:pt idx="159">
                  <c:v>0.12254901960784299</c:v>
                </c:pt>
                <c:pt idx="160">
                  <c:v>0.14746543778801799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EnergySubClustersTS!$J$4:$J$164</c:f>
              <c:numCache>
                <c:formatCode>0.00</c:formatCode>
                <c:ptCount val="161"/>
                <c:pt idx="0">
                  <c:v>0.1562051822036209</c:v>
                </c:pt>
                <c:pt idx="1">
                  <c:v>0.1562051822036209</c:v>
                </c:pt>
                <c:pt idx="2">
                  <c:v>0.1562051822036209</c:v>
                </c:pt>
                <c:pt idx="3">
                  <c:v>0.1562051822036209</c:v>
                </c:pt>
                <c:pt idx="4">
                  <c:v>0.1562051822036209</c:v>
                </c:pt>
                <c:pt idx="5">
                  <c:v>0.1562051822036209</c:v>
                </c:pt>
                <c:pt idx="6">
                  <c:v>0.1562051822036209</c:v>
                </c:pt>
                <c:pt idx="7">
                  <c:v>0.1562051822036209</c:v>
                </c:pt>
                <c:pt idx="8">
                  <c:v>0.1562051822036209</c:v>
                </c:pt>
                <c:pt idx="9">
                  <c:v>0.1562051822036209</c:v>
                </c:pt>
                <c:pt idx="10">
                  <c:v>0.1562051822036209</c:v>
                </c:pt>
                <c:pt idx="11">
                  <c:v>0.1562051822036209</c:v>
                </c:pt>
                <c:pt idx="12">
                  <c:v>0.1562051822036209</c:v>
                </c:pt>
                <c:pt idx="13">
                  <c:v>0.1562051822036209</c:v>
                </c:pt>
                <c:pt idx="14">
                  <c:v>0.1562051822036209</c:v>
                </c:pt>
                <c:pt idx="15">
                  <c:v>0.1562051822036209</c:v>
                </c:pt>
                <c:pt idx="16">
                  <c:v>0.1562051822036209</c:v>
                </c:pt>
                <c:pt idx="17">
                  <c:v>0.1562051822036209</c:v>
                </c:pt>
                <c:pt idx="18">
                  <c:v>0.1562051822036209</c:v>
                </c:pt>
                <c:pt idx="19">
                  <c:v>0.1562051822036209</c:v>
                </c:pt>
                <c:pt idx="20">
                  <c:v>0.1562051822036209</c:v>
                </c:pt>
                <c:pt idx="21">
                  <c:v>0.1562051822036209</c:v>
                </c:pt>
                <c:pt idx="22">
                  <c:v>0.1562051822036209</c:v>
                </c:pt>
                <c:pt idx="23">
                  <c:v>0.1562051822036209</c:v>
                </c:pt>
                <c:pt idx="24">
                  <c:v>0.1562051822036209</c:v>
                </c:pt>
                <c:pt idx="25">
                  <c:v>0.1562051822036209</c:v>
                </c:pt>
                <c:pt idx="26">
                  <c:v>0.1562051822036209</c:v>
                </c:pt>
                <c:pt idx="27">
                  <c:v>0.1562051822036209</c:v>
                </c:pt>
                <c:pt idx="28">
                  <c:v>0.1562051822036209</c:v>
                </c:pt>
                <c:pt idx="29">
                  <c:v>0.1562051822036209</c:v>
                </c:pt>
                <c:pt idx="30">
                  <c:v>0.1562051822036209</c:v>
                </c:pt>
                <c:pt idx="31">
                  <c:v>0.1562051822036209</c:v>
                </c:pt>
                <c:pt idx="32">
                  <c:v>0.1562051822036209</c:v>
                </c:pt>
                <c:pt idx="33">
                  <c:v>0.1562051822036209</c:v>
                </c:pt>
                <c:pt idx="34">
                  <c:v>0.1562051822036209</c:v>
                </c:pt>
                <c:pt idx="35">
                  <c:v>0.1562051822036209</c:v>
                </c:pt>
                <c:pt idx="36">
                  <c:v>0.1562051822036209</c:v>
                </c:pt>
                <c:pt idx="37">
                  <c:v>0.1562051822036209</c:v>
                </c:pt>
                <c:pt idx="38">
                  <c:v>0.1562051822036209</c:v>
                </c:pt>
                <c:pt idx="39">
                  <c:v>0.1562051822036209</c:v>
                </c:pt>
                <c:pt idx="40">
                  <c:v>0.1562051822036209</c:v>
                </c:pt>
                <c:pt idx="41">
                  <c:v>0.1562051822036209</c:v>
                </c:pt>
                <c:pt idx="42">
                  <c:v>0.1562051822036209</c:v>
                </c:pt>
                <c:pt idx="43">
                  <c:v>0.1562051822036209</c:v>
                </c:pt>
                <c:pt idx="44">
                  <c:v>0.1562051822036209</c:v>
                </c:pt>
                <c:pt idx="45">
                  <c:v>0.1562051822036209</c:v>
                </c:pt>
                <c:pt idx="46">
                  <c:v>0.1562051822036209</c:v>
                </c:pt>
                <c:pt idx="47">
                  <c:v>0.1562051822036209</c:v>
                </c:pt>
                <c:pt idx="48">
                  <c:v>0.1562051822036209</c:v>
                </c:pt>
                <c:pt idx="49">
                  <c:v>0.1562051822036209</c:v>
                </c:pt>
                <c:pt idx="50">
                  <c:v>0.1562051822036209</c:v>
                </c:pt>
                <c:pt idx="51">
                  <c:v>0.1562051822036209</c:v>
                </c:pt>
                <c:pt idx="52">
                  <c:v>0.1562051822036209</c:v>
                </c:pt>
                <c:pt idx="53">
                  <c:v>0.1562051822036209</c:v>
                </c:pt>
                <c:pt idx="54">
                  <c:v>0.1562051822036209</c:v>
                </c:pt>
                <c:pt idx="55">
                  <c:v>0.1562051822036209</c:v>
                </c:pt>
                <c:pt idx="56">
                  <c:v>0.1562051822036209</c:v>
                </c:pt>
                <c:pt idx="57">
                  <c:v>0.1562051822036209</c:v>
                </c:pt>
                <c:pt idx="58">
                  <c:v>0.1562051822036209</c:v>
                </c:pt>
                <c:pt idx="59">
                  <c:v>0.1562051822036209</c:v>
                </c:pt>
                <c:pt idx="60">
                  <c:v>0.1562051822036209</c:v>
                </c:pt>
                <c:pt idx="61">
                  <c:v>0.1562051822036209</c:v>
                </c:pt>
                <c:pt idx="62">
                  <c:v>0.1562051822036209</c:v>
                </c:pt>
                <c:pt idx="63">
                  <c:v>0.1562051822036209</c:v>
                </c:pt>
                <c:pt idx="64">
                  <c:v>0.1562051822036209</c:v>
                </c:pt>
                <c:pt idx="65">
                  <c:v>0.1562051822036209</c:v>
                </c:pt>
                <c:pt idx="66">
                  <c:v>0.1562051822036209</c:v>
                </c:pt>
                <c:pt idx="67">
                  <c:v>0.1562051822036209</c:v>
                </c:pt>
                <c:pt idx="68">
                  <c:v>0.1562051822036209</c:v>
                </c:pt>
                <c:pt idx="69">
                  <c:v>0.1562051822036209</c:v>
                </c:pt>
                <c:pt idx="70">
                  <c:v>0.1562051822036209</c:v>
                </c:pt>
                <c:pt idx="71">
                  <c:v>0.1562051822036209</c:v>
                </c:pt>
                <c:pt idx="72">
                  <c:v>0.1562051822036209</c:v>
                </c:pt>
                <c:pt idx="73">
                  <c:v>0.1562051822036209</c:v>
                </c:pt>
                <c:pt idx="74">
                  <c:v>0.1562051822036209</c:v>
                </c:pt>
                <c:pt idx="75">
                  <c:v>0.1562051822036209</c:v>
                </c:pt>
                <c:pt idx="76">
                  <c:v>0.1562051822036209</c:v>
                </c:pt>
                <c:pt idx="77">
                  <c:v>0.1562051822036209</c:v>
                </c:pt>
                <c:pt idx="78">
                  <c:v>0.1562051822036209</c:v>
                </c:pt>
                <c:pt idx="79">
                  <c:v>0.1562051822036209</c:v>
                </c:pt>
                <c:pt idx="80">
                  <c:v>0.1562051822036209</c:v>
                </c:pt>
                <c:pt idx="81">
                  <c:v>0.1562051822036209</c:v>
                </c:pt>
                <c:pt idx="82">
                  <c:v>0.1562051822036209</c:v>
                </c:pt>
                <c:pt idx="83">
                  <c:v>0.1562051822036209</c:v>
                </c:pt>
                <c:pt idx="84">
                  <c:v>0.1562051822036209</c:v>
                </c:pt>
                <c:pt idx="85">
                  <c:v>0.1562051822036209</c:v>
                </c:pt>
                <c:pt idx="86">
                  <c:v>0.1562051822036209</c:v>
                </c:pt>
                <c:pt idx="87">
                  <c:v>0.1562051822036209</c:v>
                </c:pt>
                <c:pt idx="88">
                  <c:v>0.1562051822036209</c:v>
                </c:pt>
                <c:pt idx="89">
                  <c:v>0.1562051822036209</c:v>
                </c:pt>
                <c:pt idx="90">
                  <c:v>0.1562051822036209</c:v>
                </c:pt>
                <c:pt idx="91">
                  <c:v>0.1562051822036209</c:v>
                </c:pt>
                <c:pt idx="92">
                  <c:v>0.1562051822036209</c:v>
                </c:pt>
                <c:pt idx="93">
                  <c:v>0.1562051822036209</c:v>
                </c:pt>
                <c:pt idx="94">
                  <c:v>0.1562051822036209</c:v>
                </c:pt>
                <c:pt idx="95">
                  <c:v>0.1562051822036209</c:v>
                </c:pt>
                <c:pt idx="96">
                  <c:v>0.1562051822036209</c:v>
                </c:pt>
                <c:pt idx="97">
                  <c:v>0.1562051822036209</c:v>
                </c:pt>
                <c:pt idx="98">
                  <c:v>0.1562051822036209</c:v>
                </c:pt>
                <c:pt idx="99">
                  <c:v>0.1562051822036209</c:v>
                </c:pt>
                <c:pt idx="100">
                  <c:v>0.1562051822036209</c:v>
                </c:pt>
                <c:pt idx="101">
                  <c:v>0.1562051822036209</c:v>
                </c:pt>
                <c:pt idx="102">
                  <c:v>0.1562051822036209</c:v>
                </c:pt>
                <c:pt idx="103">
                  <c:v>0.1562051822036209</c:v>
                </c:pt>
                <c:pt idx="104">
                  <c:v>0.1562051822036209</c:v>
                </c:pt>
                <c:pt idx="105">
                  <c:v>0.1562051822036209</c:v>
                </c:pt>
                <c:pt idx="106">
                  <c:v>0.1562051822036209</c:v>
                </c:pt>
                <c:pt idx="107">
                  <c:v>0.1562051822036209</c:v>
                </c:pt>
                <c:pt idx="108">
                  <c:v>0.1562051822036209</c:v>
                </c:pt>
                <c:pt idx="109">
                  <c:v>0.1562051822036209</c:v>
                </c:pt>
                <c:pt idx="110">
                  <c:v>0.1562051822036209</c:v>
                </c:pt>
                <c:pt idx="111">
                  <c:v>0.1562051822036209</c:v>
                </c:pt>
                <c:pt idx="112">
                  <c:v>0.1562051822036209</c:v>
                </c:pt>
                <c:pt idx="113">
                  <c:v>0.1562051822036209</c:v>
                </c:pt>
                <c:pt idx="114">
                  <c:v>0.1562051822036209</c:v>
                </c:pt>
                <c:pt idx="115">
                  <c:v>0.1562051822036209</c:v>
                </c:pt>
                <c:pt idx="116">
                  <c:v>0.1562051822036209</c:v>
                </c:pt>
                <c:pt idx="117">
                  <c:v>0.1562051822036209</c:v>
                </c:pt>
                <c:pt idx="118">
                  <c:v>0.1562051822036209</c:v>
                </c:pt>
                <c:pt idx="119">
                  <c:v>0.1562051822036209</c:v>
                </c:pt>
                <c:pt idx="120">
                  <c:v>0.1562051822036209</c:v>
                </c:pt>
                <c:pt idx="121">
                  <c:v>0.1562051822036209</c:v>
                </c:pt>
                <c:pt idx="122">
                  <c:v>0.1562051822036209</c:v>
                </c:pt>
                <c:pt idx="123">
                  <c:v>0.1562051822036209</c:v>
                </c:pt>
                <c:pt idx="124">
                  <c:v>0.1562051822036209</c:v>
                </c:pt>
                <c:pt idx="125">
                  <c:v>0.1562051822036209</c:v>
                </c:pt>
                <c:pt idx="126">
                  <c:v>0.1562051822036209</c:v>
                </c:pt>
                <c:pt idx="127">
                  <c:v>0.1562051822036209</c:v>
                </c:pt>
                <c:pt idx="128">
                  <c:v>0.1562051822036209</c:v>
                </c:pt>
                <c:pt idx="129">
                  <c:v>0.1562051822036209</c:v>
                </c:pt>
                <c:pt idx="130">
                  <c:v>0.1562051822036209</c:v>
                </c:pt>
                <c:pt idx="131">
                  <c:v>0.1562051822036209</c:v>
                </c:pt>
                <c:pt idx="132">
                  <c:v>0.1562051822036209</c:v>
                </c:pt>
                <c:pt idx="133">
                  <c:v>0.1562051822036209</c:v>
                </c:pt>
                <c:pt idx="134">
                  <c:v>0.1562051822036209</c:v>
                </c:pt>
                <c:pt idx="135">
                  <c:v>0.1562051822036209</c:v>
                </c:pt>
                <c:pt idx="136">
                  <c:v>0.1562051822036209</c:v>
                </c:pt>
                <c:pt idx="137">
                  <c:v>0.1562051822036209</c:v>
                </c:pt>
                <c:pt idx="138">
                  <c:v>0.1562051822036209</c:v>
                </c:pt>
                <c:pt idx="139">
                  <c:v>0.1562051822036209</c:v>
                </c:pt>
                <c:pt idx="140">
                  <c:v>0.1562051822036209</c:v>
                </c:pt>
                <c:pt idx="141">
                  <c:v>0.1562051822036209</c:v>
                </c:pt>
                <c:pt idx="142">
                  <c:v>0.1562051822036209</c:v>
                </c:pt>
                <c:pt idx="143">
                  <c:v>0.1562051822036209</c:v>
                </c:pt>
                <c:pt idx="144">
                  <c:v>0.1562051822036209</c:v>
                </c:pt>
                <c:pt idx="145">
                  <c:v>0.1562051822036209</c:v>
                </c:pt>
                <c:pt idx="146">
                  <c:v>0.1562051822036209</c:v>
                </c:pt>
                <c:pt idx="147">
                  <c:v>0.1562051822036209</c:v>
                </c:pt>
                <c:pt idx="148">
                  <c:v>0.1562051822036209</c:v>
                </c:pt>
                <c:pt idx="149">
                  <c:v>0.1562051822036209</c:v>
                </c:pt>
                <c:pt idx="150">
                  <c:v>0.1562051822036209</c:v>
                </c:pt>
                <c:pt idx="151">
                  <c:v>0.1562051822036209</c:v>
                </c:pt>
                <c:pt idx="152">
                  <c:v>0.1562051822036209</c:v>
                </c:pt>
                <c:pt idx="153">
                  <c:v>0.1562051822036209</c:v>
                </c:pt>
                <c:pt idx="154">
                  <c:v>0.1562051822036209</c:v>
                </c:pt>
                <c:pt idx="155">
                  <c:v>0.1562051822036209</c:v>
                </c:pt>
                <c:pt idx="156">
                  <c:v>0.1562051822036209</c:v>
                </c:pt>
                <c:pt idx="157">
                  <c:v>0.1562051822036209</c:v>
                </c:pt>
                <c:pt idx="158">
                  <c:v>0.1562051822036209</c:v>
                </c:pt>
                <c:pt idx="159">
                  <c:v>0.1562051822036209</c:v>
                </c:pt>
                <c:pt idx="160">
                  <c:v>0.1562051822036209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EnergySubClustersTS!$K$4:$K$164</c:f>
              <c:numCache>
                <c:formatCode>0.00</c:formatCode>
                <c:ptCount val="161"/>
                <c:pt idx="0">
                  <c:v>0.19402286671252206</c:v>
                </c:pt>
                <c:pt idx="1">
                  <c:v>0.19402286671252206</c:v>
                </c:pt>
                <c:pt idx="2">
                  <c:v>0.19402286671252206</c:v>
                </c:pt>
                <c:pt idx="3">
                  <c:v>0.19402286671252206</c:v>
                </c:pt>
                <c:pt idx="4">
                  <c:v>0.19402286671252206</c:v>
                </c:pt>
                <c:pt idx="5">
                  <c:v>0.19402286671252206</c:v>
                </c:pt>
                <c:pt idx="6">
                  <c:v>0.19402286671252206</c:v>
                </c:pt>
                <c:pt idx="7">
                  <c:v>0.19402286671252206</c:v>
                </c:pt>
                <c:pt idx="8">
                  <c:v>0.19402286671252206</c:v>
                </c:pt>
                <c:pt idx="9">
                  <c:v>0.19402286671252206</c:v>
                </c:pt>
                <c:pt idx="10">
                  <c:v>0.19402286671252206</c:v>
                </c:pt>
                <c:pt idx="11">
                  <c:v>0.19402286671252206</c:v>
                </c:pt>
                <c:pt idx="12">
                  <c:v>0.19402286671252206</c:v>
                </c:pt>
                <c:pt idx="13">
                  <c:v>0.19402286671252206</c:v>
                </c:pt>
                <c:pt idx="14">
                  <c:v>0.19402286671252206</c:v>
                </c:pt>
                <c:pt idx="15">
                  <c:v>0.19402286671252206</c:v>
                </c:pt>
                <c:pt idx="16">
                  <c:v>0.19402286671252206</c:v>
                </c:pt>
                <c:pt idx="17">
                  <c:v>0.19402286671252206</c:v>
                </c:pt>
                <c:pt idx="18">
                  <c:v>0.19402286671252206</c:v>
                </c:pt>
                <c:pt idx="19">
                  <c:v>0.19402286671252206</c:v>
                </c:pt>
                <c:pt idx="20">
                  <c:v>0.19402286671252206</c:v>
                </c:pt>
                <c:pt idx="21">
                  <c:v>0.19402286671252206</c:v>
                </c:pt>
                <c:pt idx="22">
                  <c:v>0.19402286671252206</c:v>
                </c:pt>
                <c:pt idx="23">
                  <c:v>0.19402286671252206</c:v>
                </c:pt>
                <c:pt idx="24">
                  <c:v>0.19402286671252206</c:v>
                </c:pt>
                <c:pt idx="25">
                  <c:v>0.19402286671252206</c:v>
                </c:pt>
                <c:pt idx="26">
                  <c:v>0.19402286671252206</c:v>
                </c:pt>
                <c:pt idx="27">
                  <c:v>0.19402286671252206</c:v>
                </c:pt>
                <c:pt idx="28">
                  <c:v>0.19402286671252206</c:v>
                </c:pt>
                <c:pt idx="29">
                  <c:v>0.19402286671252206</c:v>
                </c:pt>
                <c:pt idx="30">
                  <c:v>0.19402286671252206</c:v>
                </c:pt>
                <c:pt idx="31">
                  <c:v>0.19402286671252206</c:v>
                </c:pt>
                <c:pt idx="32">
                  <c:v>0.19402286671252206</c:v>
                </c:pt>
                <c:pt idx="33">
                  <c:v>0.19402286671252206</c:v>
                </c:pt>
                <c:pt idx="34">
                  <c:v>0.19402286671252206</c:v>
                </c:pt>
                <c:pt idx="35">
                  <c:v>0.19402286671252206</c:v>
                </c:pt>
                <c:pt idx="36">
                  <c:v>0.19402286671252206</c:v>
                </c:pt>
                <c:pt idx="37">
                  <c:v>0.19402286671252206</c:v>
                </c:pt>
                <c:pt idx="38">
                  <c:v>0.19402286671252206</c:v>
                </c:pt>
                <c:pt idx="39">
                  <c:v>0.19402286671252206</c:v>
                </c:pt>
                <c:pt idx="40">
                  <c:v>0.19402286671252206</c:v>
                </c:pt>
                <c:pt idx="41">
                  <c:v>0.19402286671252206</c:v>
                </c:pt>
                <c:pt idx="42">
                  <c:v>0.19402286671252206</c:v>
                </c:pt>
                <c:pt idx="43">
                  <c:v>0.19402286671252206</c:v>
                </c:pt>
                <c:pt idx="44">
                  <c:v>0.19402286671252206</c:v>
                </c:pt>
                <c:pt idx="45">
                  <c:v>0.19402286671252206</c:v>
                </c:pt>
                <c:pt idx="46">
                  <c:v>0.19402286671252206</c:v>
                </c:pt>
                <c:pt idx="47">
                  <c:v>0.19402286671252206</c:v>
                </c:pt>
                <c:pt idx="48">
                  <c:v>0.19402286671252206</c:v>
                </c:pt>
                <c:pt idx="49">
                  <c:v>0.19402286671252206</c:v>
                </c:pt>
                <c:pt idx="50">
                  <c:v>0.19402286671252206</c:v>
                </c:pt>
                <c:pt idx="51">
                  <c:v>0.19402286671252206</c:v>
                </c:pt>
                <c:pt idx="52">
                  <c:v>0.19402286671252206</c:v>
                </c:pt>
                <c:pt idx="53">
                  <c:v>0.19402286671252206</c:v>
                </c:pt>
                <c:pt idx="54">
                  <c:v>0.19402286671252206</c:v>
                </c:pt>
                <c:pt idx="55">
                  <c:v>0.19402286671252206</c:v>
                </c:pt>
                <c:pt idx="56">
                  <c:v>0.19402286671252206</c:v>
                </c:pt>
                <c:pt idx="57">
                  <c:v>0.19402286671252206</c:v>
                </c:pt>
                <c:pt idx="58">
                  <c:v>0.19402286671252206</c:v>
                </c:pt>
                <c:pt idx="59">
                  <c:v>0.19402286671252206</c:v>
                </c:pt>
                <c:pt idx="60">
                  <c:v>0.19402286671252206</c:v>
                </c:pt>
                <c:pt idx="61">
                  <c:v>0.19402286671252206</c:v>
                </c:pt>
                <c:pt idx="62">
                  <c:v>0.19402286671252206</c:v>
                </c:pt>
                <c:pt idx="63">
                  <c:v>0.19402286671252206</c:v>
                </c:pt>
                <c:pt idx="64">
                  <c:v>0.19402286671252206</c:v>
                </c:pt>
                <c:pt idx="65">
                  <c:v>0.19402286671252206</c:v>
                </c:pt>
                <c:pt idx="66">
                  <c:v>0.19402286671252206</c:v>
                </c:pt>
                <c:pt idx="67">
                  <c:v>0.19402286671252206</c:v>
                </c:pt>
                <c:pt idx="68">
                  <c:v>0.19402286671252206</c:v>
                </c:pt>
                <c:pt idx="69">
                  <c:v>0.19402286671252206</c:v>
                </c:pt>
                <c:pt idx="70">
                  <c:v>0.19402286671252206</c:v>
                </c:pt>
                <c:pt idx="71">
                  <c:v>0.19402286671252206</c:v>
                </c:pt>
                <c:pt idx="72">
                  <c:v>0.19402286671252206</c:v>
                </c:pt>
                <c:pt idx="73">
                  <c:v>0.19402286671252206</c:v>
                </c:pt>
                <c:pt idx="74">
                  <c:v>0.19402286671252206</c:v>
                </c:pt>
                <c:pt idx="75">
                  <c:v>0.19402286671252206</c:v>
                </c:pt>
                <c:pt idx="76">
                  <c:v>0.19402286671252206</c:v>
                </c:pt>
                <c:pt idx="77">
                  <c:v>0.19402286671252206</c:v>
                </c:pt>
                <c:pt idx="78">
                  <c:v>0.19402286671252206</c:v>
                </c:pt>
                <c:pt idx="79">
                  <c:v>0.19402286671252206</c:v>
                </c:pt>
                <c:pt idx="80">
                  <c:v>0.19402286671252206</c:v>
                </c:pt>
                <c:pt idx="81">
                  <c:v>0.19402286671252206</c:v>
                </c:pt>
                <c:pt idx="82">
                  <c:v>0.19402286671252206</c:v>
                </c:pt>
                <c:pt idx="83">
                  <c:v>0.19402286671252206</c:v>
                </c:pt>
                <c:pt idx="84">
                  <c:v>0.19402286671252206</c:v>
                </c:pt>
                <c:pt idx="85">
                  <c:v>0.19402286671252206</c:v>
                </c:pt>
                <c:pt idx="86">
                  <c:v>0.19402286671252206</c:v>
                </c:pt>
                <c:pt idx="87">
                  <c:v>0.19402286671252206</c:v>
                </c:pt>
                <c:pt idx="88">
                  <c:v>0.19402286671252206</c:v>
                </c:pt>
                <c:pt idx="89">
                  <c:v>0.19402286671252206</c:v>
                </c:pt>
                <c:pt idx="90">
                  <c:v>0.19402286671252206</c:v>
                </c:pt>
                <c:pt idx="91">
                  <c:v>0.19402286671252206</c:v>
                </c:pt>
                <c:pt idx="92">
                  <c:v>0.19402286671252206</c:v>
                </c:pt>
                <c:pt idx="93">
                  <c:v>0.19402286671252206</c:v>
                </c:pt>
                <c:pt idx="94">
                  <c:v>0.19402286671252206</c:v>
                </c:pt>
                <c:pt idx="95">
                  <c:v>0.19402286671252206</c:v>
                </c:pt>
                <c:pt idx="96">
                  <c:v>0.19402286671252206</c:v>
                </c:pt>
                <c:pt idx="97">
                  <c:v>0.19402286671252206</c:v>
                </c:pt>
                <c:pt idx="98">
                  <c:v>0.19402286671252206</c:v>
                </c:pt>
                <c:pt idx="99">
                  <c:v>0.19402286671252206</c:v>
                </c:pt>
                <c:pt idx="100">
                  <c:v>0.19402286671252206</c:v>
                </c:pt>
                <c:pt idx="101">
                  <c:v>0.19402286671252206</c:v>
                </c:pt>
                <c:pt idx="102">
                  <c:v>0.19402286671252206</c:v>
                </c:pt>
                <c:pt idx="103">
                  <c:v>0.19402286671252206</c:v>
                </c:pt>
                <c:pt idx="104">
                  <c:v>0.19402286671252206</c:v>
                </c:pt>
                <c:pt idx="105">
                  <c:v>0.19402286671252206</c:v>
                </c:pt>
                <c:pt idx="106">
                  <c:v>0.19402286671252206</c:v>
                </c:pt>
                <c:pt idx="107">
                  <c:v>0.19402286671252206</c:v>
                </c:pt>
                <c:pt idx="108">
                  <c:v>0.19402286671252206</c:v>
                </c:pt>
                <c:pt idx="109">
                  <c:v>0.19402286671252206</c:v>
                </c:pt>
                <c:pt idx="110">
                  <c:v>0.19402286671252206</c:v>
                </c:pt>
                <c:pt idx="111">
                  <c:v>0.19402286671252206</c:v>
                </c:pt>
                <c:pt idx="112">
                  <c:v>0.19402286671252206</c:v>
                </c:pt>
                <c:pt idx="113">
                  <c:v>0.19402286671252206</c:v>
                </c:pt>
                <c:pt idx="114">
                  <c:v>0.19402286671252206</c:v>
                </c:pt>
                <c:pt idx="115">
                  <c:v>0.19402286671252206</c:v>
                </c:pt>
                <c:pt idx="116">
                  <c:v>0.19402286671252206</c:v>
                </c:pt>
                <c:pt idx="117">
                  <c:v>0.19402286671252206</c:v>
                </c:pt>
                <c:pt idx="118">
                  <c:v>0.19402286671252206</c:v>
                </c:pt>
                <c:pt idx="119">
                  <c:v>0.19402286671252206</c:v>
                </c:pt>
                <c:pt idx="120">
                  <c:v>0.19402286671252206</c:v>
                </c:pt>
                <c:pt idx="121">
                  <c:v>0.19402286671252206</c:v>
                </c:pt>
                <c:pt idx="122">
                  <c:v>0.19402286671252206</c:v>
                </c:pt>
                <c:pt idx="123">
                  <c:v>0.19402286671252206</c:v>
                </c:pt>
                <c:pt idx="124">
                  <c:v>0.19402286671252206</c:v>
                </c:pt>
                <c:pt idx="125">
                  <c:v>0.19402286671252206</c:v>
                </c:pt>
                <c:pt idx="126">
                  <c:v>0.19402286671252206</c:v>
                </c:pt>
                <c:pt idx="127">
                  <c:v>0.19402286671252206</c:v>
                </c:pt>
                <c:pt idx="128">
                  <c:v>0.19402286671252206</c:v>
                </c:pt>
                <c:pt idx="129">
                  <c:v>0.19402286671252206</c:v>
                </c:pt>
                <c:pt idx="130">
                  <c:v>0.19402286671252206</c:v>
                </c:pt>
                <c:pt idx="131">
                  <c:v>0.19402286671252206</c:v>
                </c:pt>
                <c:pt idx="132">
                  <c:v>0.19402286671252206</c:v>
                </c:pt>
                <c:pt idx="133">
                  <c:v>0.19402286671252206</c:v>
                </c:pt>
                <c:pt idx="134">
                  <c:v>0.19402286671252206</c:v>
                </c:pt>
                <c:pt idx="135">
                  <c:v>0.19402286671252206</c:v>
                </c:pt>
                <c:pt idx="136">
                  <c:v>0.19402286671252206</c:v>
                </c:pt>
                <c:pt idx="137">
                  <c:v>0.19402286671252206</c:v>
                </c:pt>
                <c:pt idx="138">
                  <c:v>0.19402286671252206</c:v>
                </c:pt>
                <c:pt idx="139">
                  <c:v>0.19402286671252206</c:v>
                </c:pt>
                <c:pt idx="140">
                  <c:v>0.19402286671252206</c:v>
                </c:pt>
                <c:pt idx="141">
                  <c:v>0.19402286671252206</c:v>
                </c:pt>
                <c:pt idx="142">
                  <c:v>0.19402286671252206</c:v>
                </c:pt>
                <c:pt idx="143">
                  <c:v>0.19402286671252206</c:v>
                </c:pt>
                <c:pt idx="144">
                  <c:v>0.19402286671252206</c:v>
                </c:pt>
                <c:pt idx="145">
                  <c:v>0.19402286671252206</c:v>
                </c:pt>
                <c:pt idx="146">
                  <c:v>0.19402286671252206</c:v>
                </c:pt>
                <c:pt idx="147">
                  <c:v>0.19402286671252206</c:v>
                </c:pt>
                <c:pt idx="148">
                  <c:v>0.19402286671252206</c:v>
                </c:pt>
                <c:pt idx="149">
                  <c:v>0.19402286671252206</c:v>
                </c:pt>
                <c:pt idx="150">
                  <c:v>0.19402286671252206</c:v>
                </c:pt>
                <c:pt idx="151">
                  <c:v>0.19402286671252206</c:v>
                </c:pt>
                <c:pt idx="152">
                  <c:v>0.19402286671252206</c:v>
                </c:pt>
                <c:pt idx="153">
                  <c:v>0.19402286671252206</c:v>
                </c:pt>
                <c:pt idx="154">
                  <c:v>0.19402286671252206</c:v>
                </c:pt>
                <c:pt idx="155">
                  <c:v>0.19402286671252206</c:v>
                </c:pt>
                <c:pt idx="156">
                  <c:v>0.19402286671252206</c:v>
                </c:pt>
                <c:pt idx="157">
                  <c:v>0.19402286671252206</c:v>
                </c:pt>
                <c:pt idx="158">
                  <c:v>0.19402286671252206</c:v>
                </c:pt>
                <c:pt idx="159">
                  <c:v>0.19402286671252206</c:v>
                </c:pt>
                <c:pt idx="160">
                  <c:v>0.19402286671252206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EnergySubClustersTS!$L$4:$L$164</c:f>
              <c:numCache>
                <c:formatCode>0.00</c:formatCode>
                <c:ptCount val="161"/>
                <c:pt idx="0">
                  <c:v>0.11838749769471973</c:v>
                </c:pt>
                <c:pt idx="1">
                  <c:v>0.11838749769471973</c:v>
                </c:pt>
                <c:pt idx="2">
                  <c:v>0.11838749769471973</c:v>
                </c:pt>
                <c:pt idx="3">
                  <c:v>0.11838749769471973</c:v>
                </c:pt>
                <c:pt idx="4">
                  <c:v>0.11838749769471973</c:v>
                </c:pt>
                <c:pt idx="5">
                  <c:v>0.11838749769471973</c:v>
                </c:pt>
                <c:pt idx="6">
                  <c:v>0.11838749769471973</c:v>
                </c:pt>
                <c:pt idx="7">
                  <c:v>0.11838749769471973</c:v>
                </c:pt>
                <c:pt idx="8">
                  <c:v>0.11838749769471973</c:v>
                </c:pt>
                <c:pt idx="9">
                  <c:v>0.11838749769471973</c:v>
                </c:pt>
                <c:pt idx="10">
                  <c:v>0.11838749769471973</c:v>
                </c:pt>
                <c:pt idx="11">
                  <c:v>0.11838749769471973</c:v>
                </c:pt>
                <c:pt idx="12">
                  <c:v>0.11838749769471973</c:v>
                </c:pt>
                <c:pt idx="13">
                  <c:v>0.11838749769471973</c:v>
                </c:pt>
                <c:pt idx="14">
                  <c:v>0.11838749769471973</c:v>
                </c:pt>
                <c:pt idx="15">
                  <c:v>0.11838749769471973</c:v>
                </c:pt>
                <c:pt idx="16">
                  <c:v>0.11838749769471973</c:v>
                </c:pt>
                <c:pt idx="17">
                  <c:v>0.11838749769471973</c:v>
                </c:pt>
                <c:pt idx="18">
                  <c:v>0.11838749769471973</c:v>
                </c:pt>
                <c:pt idx="19">
                  <c:v>0.11838749769471973</c:v>
                </c:pt>
                <c:pt idx="20">
                  <c:v>0.11838749769471973</c:v>
                </c:pt>
                <c:pt idx="21">
                  <c:v>0.11838749769471973</c:v>
                </c:pt>
                <c:pt idx="22">
                  <c:v>0.11838749769471973</c:v>
                </c:pt>
                <c:pt idx="23">
                  <c:v>0.11838749769471973</c:v>
                </c:pt>
                <c:pt idx="24">
                  <c:v>0.11838749769471973</c:v>
                </c:pt>
                <c:pt idx="25">
                  <c:v>0.11838749769471973</c:v>
                </c:pt>
                <c:pt idx="26">
                  <c:v>0.11838749769471973</c:v>
                </c:pt>
                <c:pt idx="27">
                  <c:v>0.11838749769471973</c:v>
                </c:pt>
                <c:pt idx="28">
                  <c:v>0.11838749769471973</c:v>
                </c:pt>
                <c:pt idx="29">
                  <c:v>0.11838749769471973</c:v>
                </c:pt>
                <c:pt idx="30">
                  <c:v>0.11838749769471973</c:v>
                </c:pt>
                <c:pt idx="31">
                  <c:v>0.11838749769471973</c:v>
                </c:pt>
                <c:pt idx="32">
                  <c:v>0.11838749769471973</c:v>
                </c:pt>
                <c:pt idx="33">
                  <c:v>0.11838749769471973</c:v>
                </c:pt>
                <c:pt idx="34">
                  <c:v>0.11838749769471973</c:v>
                </c:pt>
                <c:pt idx="35">
                  <c:v>0.11838749769471973</c:v>
                </c:pt>
                <c:pt idx="36">
                  <c:v>0.11838749769471973</c:v>
                </c:pt>
                <c:pt idx="37">
                  <c:v>0.11838749769471973</c:v>
                </c:pt>
                <c:pt idx="38">
                  <c:v>0.11838749769471973</c:v>
                </c:pt>
                <c:pt idx="39">
                  <c:v>0.11838749769471973</c:v>
                </c:pt>
                <c:pt idx="40">
                  <c:v>0.11838749769471973</c:v>
                </c:pt>
                <c:pt idx="41">
                  <c:v>0.11838749769471973</c:v>
                </c:pt>
                <c:pt idx="42">
                  <c:v>0.11838749769471973</c:v>
                </c:pt>
                <c:pt idx="43">
                  <c:v>0.11838749769471973</c:v>
                </c:pt>
                <c:pt idx="44">
                  <c:v>0.11838749769471973</c:v>
                </c:pt>
                <c:pt idx="45">
                  <c:v>0.11838749769471973</c:v>
                </c:pt>
                <c:pt idx="46">
                  <c:v>0.11838749769471973</c:v>
                </c:pt>
                <c:pt idx="47">
                  <c:v>0.11838749769471973</c:v>
                </c:pt>
                <c:pt idx="48">
                  <c:v>0.11838749769471973</c:v>
                </c:pt>
                <c:pt idx="49">
                  <c:v>0.11838749769471973</c:v>
                </c:pt>
                <c:pt idx="50">
                  <c:v>0.11838749769471973</c:v>
                </c:pt>
                <c:pt idx="51">
                  <c:v>0.11838749769471973</c:v>
                </c:pt>
                <c:pt idx="52">
                  <c:v>0.11838749769471973</c:v>
                </c:pt>
                <c:pt idx="53">
                  <c:v>0.11838749769471973</c:v>
                </c:pt>
                <c:pt idx="54">
                  <c:v>0.11838749769471973</c:v>
                </c:pt>
                <c:pt idx="55">
                  <c:v>0.11838749769471973</c:v>
                </c:pt>
                <c:pt idx="56">
                  <c:v>0.11838749769471973</c:v>
                </c:pt>
                <c:pt idx="57">
                  <c:v>0.11838749769471973</c:v>
                </c:pt>
                <c:pt idx="58">
                  <c:v>0.11838749769471973</c:v>
                </c:pt>
                <c:pt idx="59">
                  <c:v>0.11838749769471973</c:v>
                </c:pt>
                <c:pt idx="60">
                  <c:v>0.11838749769471973</c:v>
                </c:pt>
                <c:pt idx="61">
                  <c:v>0.11838749769471973</c:v>
                </c:pt>
                <c:pt idx="62">
                  <c:v>0.11838749769471973</c:v>
                </c:pt>
                <c:pt idx="63">
                  <c:v>0.11838749769471973</c:v>
                </c:pt>
                <c:pt idx="64">
                  <c:v>0.11838749769471973</c:v>
                </c:pt>
                <c:pt idx="65">
                  <c:v>0.11838749769471973</c:v>
                </c:pt>
                <c:pt idx="66">
                  <c:v>0.11838749769471973</c:v>
                </c:pt>
                <c:pt idx="67">
                  <c:v>0.11838749769471973</c:v>
                </c:pt>
                <c:pt idx="68">
                  <c:v>0.11838749769471973</c:v>
                </c:pt>
                <c:pt idx="69">
                  <c:v>0.11838749769471973</c:v>
                </c:pt>
                <c:pt idx="70">
                  <c:v>0.11838749769471973</c:v>
                </c:pt>
                <c:pt idx="71">
                  <c:v>0.11838749769471973</c:v>
                </c:pt>
                <c:pt idx="72">
                  <c:v>0.11838749769471973</c:v>
                </c:pt>
                <c:pt idx="73">
                  <c:v>0.11838749769471973</c:v>
                </c:pt>
                <c:pt idx="74">
                  <c:v>0.11838749769471973</c:v>
                </c:pt>
                <c:pt idx="75">
                  <c:v>0.11838749769471973</c:v>
                </c:pt>
                <c:pt idx="76">
                  <c:v>0.11838749769471973</c:v>
                </c:pt>
                <c:pt idx="77">
                  <c:v>0.11838749769471973</c:v>
                </c:pt>
                <c:pt idx="78">
                  <c:v>0.11838749769471973</c:v>
                </c:pt>
                <c:pt idx="79">
                  <c:v>0.11838749769471973</c:v>
                </c:pt>
                <c:pt idx="80">
                  <c:v>0.11838749769471973</c:v>
                </c:pt>
                <c:pt idx="81">
                  <c:v>0.11838749769471973</c:v>
                </c:pt>
                <c:pt idx="82">
                  <c:v>0.11838749769471973</c:v>
                </c:pt>
                <c:pt idx="83">
                  <c:v>0.11838749769471973</c:v>
                </c:pt>
                <c:pt idx="84">
                  <c:v>0.11838749769471973</c:v>
                </c:pt>
                <c:pt idx="85">
                  <c:v>0.11838749769471973</c:v>
                </c:pt>
                <c:pt idx="86">
                  <c:v>0.11838749769471973</c:v>
                </c:pt>
                <c:pt idx="87">
                  <c:v>0.11838749769471973</c:v>
                </c:pt>
                <c:pt idx="88">
                  <c:v>0.11838749769471973</c:v>
                </c:pt>
                <c:pt idx="89">
                  <c:v>0.11838749769471973</c:v>
                </c:pt>
                <c:pt idx="90">
                  <c:v>0.11838749769471973</c:v>
                </c:pt>
                <c:pt idx="91">
                  <c:v>0.11838749769471973</c:v>
                </c:pt>
                <c:pt idx="92">
                  <c:v>0.11838749769471973</c:v>
                </c:pt>
                <c:pt idx="93">
                  <c:v>0.11838749769471973</c:v>
                </c:pt>
                <c:pt idx="94">
                  <c:v>0.11838749769471973</c:v>
                </c:pt>
                <c:pt idx="95">
                  <c:v>0.11838749769471973</c:v>
                </c:pt>
                <c:pt idx="96">
                  <c:v>0.11838749769471973</c:v>
                </c:pt>
                <c:pt idx="97">
                  <c:v>0.11838749769471973</c:v>
                </c:pt>
                <c:pt idx="98">
                  <c:v>0.11838749769471973</c:v>
                </c:pt>
                <c:pt idx="99">
                  <c:v>0.11838749769471973</c:v>
                </c:pt>
                <c:pt idx="100">
                  <c:v>0.11838749769471973</c:v>
                </c:pt>
                <c:pt idx="101">
                  <c:v>0.11838749769471973</c:v>
                </c:pt>
                <c:pt idx="102">
                  <c:v>0.11838749769471973</c:v>
                </c:pt>
                <c:pt idx="103">
                  <c:v>0.11838749769471973</c:v>
                </c:pt>
                <c:pt idx="104">
                  <c:v>0.11838749769471973</c:v>
                </c:pt>
                <c:pt idx="105">
                  <c:v>0.11838749769471973</c:v>
                </c:pt>
                <c:pt idx="106">
                  <c:v>0.11838749769471973</c:v>
                </c:pt>
                <c:pt idx="107">
                  <c:v>0.11838749769471973</c:v>
                </c:pt>
                <c:pt idx="108">
                  <c:v>0.11838749769471973</c:v>
                </c:pt>
                <c:pt idx="109">
                  <c:v>0.11838749769471973</c:v>
                </c:pt>
                <c:pt idx="110">
                  <c:v>0.11838749769471973</c:v>
                </c:pt>
                <c:pt idx="111">
                  <c:v>0.11838749769471973</c:v>
                </c:pt>
                <c:pt idx="112">
                  <c:v>0.11838749769471973</c:v>
                </c:pt>
                <c:pt idx="113">
                  <c:v>0.11838749769471973</c:v>
                </c:pt>
                <c:pt idx="114">
                  <c:v>0.11838749769471973</c:v>
                </c:pt>
                <c:pt idx="115">
                  <c:v>0.11838749769471973</c:v>
                </c:pt>
                <c:pt idx="116">
                  <c:v>0.11838749769471973</c:v>
                </c:pt>
                <c:pt idx="117">
                  <c:v>0.11838749769471973</c:v>
                </c:pt>
                <c:pt idx="118">
                  <c:v>0.11838749769471973</c:v>
                </c:pt>
                <c:pt idx="119">
                  <c:v>0.11838749769471973</c:v>
                </c:pt>
                <c:pt idx="120">
                  <c:v>0.11838749769471973</c:v>
                </c:pt>
                <c:pt idx="121">
                  <c:v>0.11838749769471973</c:v>
                </c:pt>
                <c:pt idx="122">
                  <c:v>0.11838749769471973</c:v>
                </c:pt>
                <c:pt idx="123">
                  <c:v>0.11838749769471973</c:v>
                </c:pt>
                <c:pt idx="124">
                  <c:v>0.11838749769471973</c:v>
                </c:pt>
                <c:pt idx="125">
                  <c:v>0.11838749769471973</c:v>
                </c:pt>
                <c:pt idx="126">
                  <c:v>0.11838749769471973</c:v>
                </c:pt>
                <c:pt idx="127">
                  <c:v>0.11838749769471973</c:v>
                </c:pt>
                <c:pt idx="128">
                  <c:v>0.11838749769471973</c:v>
                </c:pt>
                <c:pt idx="129">
                  <c:v>0.11838749769471973</c:v>
                </c:pt>
                <c:pt idx="130">
                  <c:v>0.11838749769471973</c:v>
                </c:pt>
                <c:pt idx="131">
                  <c:v>0.11838749769471973</c:v>
                </c:pt>
                <c:pt idx="132">
                  <c:v>0.11838749769471973</c:v>
                </c:pt>
                <c:pt idx="133">
                  <c:v>0.11838749769471973</c:v>
                </c:pt>
                <c:pt idx="134">
                  <c:v>0.11838749769471973</c:v>
                </c:pt>
                <c:pt idx="135">
                  <c:v>0.11838749769471973</c:v>
                </c:pt>
                <c:pt idx="136">
                  <c:v>0.11838749769471973</c:v>
                </c:pt>
                <c:pt idx="137">
                  <c:v>0.11838749769471973</c:v>
                </c:pt>
                <c:pt idx="138">
                  <c:v>0.11838749769471973</c:v>
                </c:pt>
                <c:pt idx="139">
                  <c:v>0.11838749769471973</c:v>
                </c:pt>
                <c:pt idx="140">
                  <c:v>0.11838749769471973</c:v>
                </c:pt>
                <c:pt idx="141">
                  <c:v>0.11838749769471973</c:v>
                </c:pt>
                <c:pt idx="142">
                  <c:v>0.11838749769471973</c:v>
                </c:pt>
                <c:pt idx="143">
                  <c:v>0.11838749769471973</c:v>
                </c:pt>
                <c:pt idx="144">
                  <c:v>0.11838749769471973</c:v>
                </c:pt>
                <c:pt idx="145">
                  <c:v>0.11838749769471973</c:v>
                </c:pt>
                <c:pt idx="146">
                  <c:v>0.11838749769471973</c:v>
                </c:pt>
                <c:pt idx="147">
                  <c:v>0.11838749769471973</c:v>
                </c:pt>
                <c:pt idx="148">
                  <c:v>0.11838749769471973</c:v>
                </c:pt>
                <c:pt idx="149">
                  <c:v>0.11838749769471973</c:v>
                </c:pt>
                <c:pt idx="150">
                  <c:v>0.11838749769471973</c:v>
                </c:pt>
                <c:pt idx="151">
                  <c:v>0.11838749769471973</c:v>
                </c:pt>
                <c:pt idx="152">
                  <c:v>0.11838749769471973</c:v>
                </c:pt>
                <c:pt idx="153">
                  <c:v>0.11838749769471973</c:v>
                </c:pt>
                <c:pt idx="154">
                  <c:v>0.11838749769471973</c:v>
                </c:pt>
                <c:pt idx="155">
                  <c:v>0.11838749769471973</c:v>
                </c:pt>
                <c:pt idx="156">
                  <c:v>0.11838749769471973</c:v>
                </c:pt>
                <c:pt idx="157">
                  <c:v>0.11838749769471973</c:v>
                </c:pt>
                <c:pt idx="158">
                  <c:v>0.11838749769471973</c:v>
                </c:pt>
                <c:pt idx="159">
                  <c:v>0.11838749769471973</c:v>
                </c:pt>
                <c:pt idx="160">
                  <c:v>0.11838749769471973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229512"/>
        <c:axId val="309558920"/>
      </c:lineChart>
      <c:dateAx>
        <c:axId val="2022295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5589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558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22295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  <a:r>
              <a:rPr lang="en-IN" dirty="0" smtClean="0"/>
              <a:t>(</a:t>
            </a:r>
            <a:r>
              <a:rPr lang="en-IN" dirty="0"/>
              <a:t>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993104"/>
        <c:axId val="191592912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590168"/>
        <c:axId val="191590560"/>
      </c:lineChart>
      <c:dateAx>
        <c:axId val="2399931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912"/>
        <c:crosses val="autoZero"/>
        <c:auto val="1"/>
        <c:lblOffset val="100"/>
        <c:baseTimeUnit val="days"/>
        <c:majorUnit val="2"/>
        <c:majorTimeUnit val="years"/>
      </c:dateAx>
      <c:valAx>
        <c:axId val="191592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9993104"/>
        <c:crosses val="autoZero"/>
        <c:crossBetween val="between"/>
        <c:majorUnit val="400"/>
      </c:valAx>
      <c:valAx>
        <c:axId val="191590560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168"/>
        <c:crosses val="max"/>
        <c:crossBetween val="between"/>
        <c:majorUnit val="250000"/>
      </c:valAx>
      <c:dateAx>
        <c:axId val="19159016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91590560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1a - EVs/Alternative </a:t>
            </a:r>
            <a:r>
              <a:rPr lang="en-IN" dirty="0" smtClean="0"/>
              <a:t>energy resources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EnergySubClustersTS!$C$4:$C$164</c:f>
              <c:numCache>
                <c:formatCode>0.00</c:formatCode>
                <c:ptCount val="161"/>
                <c:pt idx="0">
                  <c:v>0.39130434782608697</c:v>
                </c:pt>
                <c:pt idx="1">
                  <c:v>0.32500000000000001</c:v>
                </c:pt>
                <c:pt idx="2">
                  <c:v>0.43137254901960698</c:v>
                </c:pt>
                <c:pt idx="3">
                  <c:v>0.27710843373493899</c:v>
                </c:pt>
                <c:pt idx="4">
                  <c:v>0.34806629834254099</c:v>
                </c:pt>
                <c:pt idx="5">
                  <c:v>0.266917293233082</c:v>
                </c:pt>
                <c:pt idx="6">
                  <c:v>0.24034334763948401</c:v>
                </c:pt>
                <c:pt idx="7">
                  <c:v>0.33834586466165401</c:v>
                </c:pt>
                <c:pt idx="8">
                  <c:v>0.29530201342281798</c:v>
                </c:pt>
                <c:pt idx="9">
                  <c:v>0.298969072164948</c:v>
                </c:pt>
                <c:pt idx="10">
                  <c:v>0.34939759036144502</c:v>
                </c:pt>
                <c:pt idx="11">
                  <c:v>0.35238095238095202</c:v>
                </c:pt>
                <c:pt idx="12">
                  <c:v>0.30851063829787201</c:v>
                </c:pt>
                <c:pt idx="13">
                  <c:v>0.31304347826086898</c:v>
                </c:pt>
                <c:pt idx="14">
                  <c:v>0.4</c:v>
                </c:pt>
                <c:pt idx="15">
                  <c:v>0.38461538461538403</c:v>
                </c:pt>
                <c:pt idx="16">
                  <c:v>0.28735632183908</c:v>
                </c:pt>
                <c:pt idx="17">
                  <c:v>0.31460674157303298</c:v>
                </c:pt>
                <c:pt idx="18">
                  <c:v>0.32653061224489699</c:v>
                </c:pt>
                <c:pt idx="19">
                  <c:v>0.27826086956521701</c:v>
                </c:pt>
                <c:pt idx="20">
                  <c:v>0.30344827586206802</c:v>
                </c:pt>
                <c:pt idx="21">
                  <c:v>0.212389380530973</c:v>
                </c:pt>
                <c:pt idx="22">
                  <c:v>0.25225225225225201</c:v>
                </c:pt>
                <c:pt idx="23">
                  <c:v>0.29599999999999999</c:v>
                </c:pt>
                <c:pt idx="24">
                  <c:v>0.3</c:v>
                </c:pt>
                <c:pt idx="25">
                  <c:v>0.21476510067113999</c:v>
                </c:pt>
                <c:pt idx="26">
                  <c:v>0.223602484472049</c:v>
                </c:pt>
                <c:pt idx="27">
                  <c:v>6.7092651757188496E-2</c:v>
                </c:pt>
                <c:pt idx="28">
                  <c:v>0.110778443113772</c:v>
                </c:pt>
                <c:pt idx="29">
                  <c:v>0.123595505617977</c:v>
                </c:pt>
                <c:pt idx="30">
                  <c:v>0.18139534883720901</c:v>
                </c:pt>
                <c:pt idx="31">
                  <c:v>0.16580310880829</c:v>
                </c:pt>
                <c:pt idx="32">
                  <c:v>0.232954545454545</c:v>
                </c:pt>
                <c:pt idx="33">
                  <c:v>0.23076923076923</c:v>
                </c:pt>
                <c:pt idx="34">
                  <c:v>0.20437956204379501</c:v>
                </c:pt>
                <c:pt idx="35">
                  <c:v>0.215189873417721</c:v>
                </c:pt>
                <c:pt idx="36">
                  <c:v>0.141891891891891</c:v>
                </c:pt>
                <c:pt idx="37">
                  <c:v>7.86885245901639E-2</c:v>
                </c:pt>
                <c:pt idx="38">
                  <c:v>0.11913357400721999</c:v>
                </c:pt>
                <c:pt idx="39">
                  <c:v>0.16393442622950799</c:v>
                </c:pt>
                <c:pt idx="40">
                  <c:v>0.17142857142857101</c:v>
                </c:pt>
                <c:pt idx="41">
                  <c:v>0.136186770428015</c:v>
                </c:pt>
                <c:pt idx="42">
                  <c:v>0.102325581395348</c:v>
                </c:pt>
                <c:pt idx="43">
                  <c:v>0.17365269461077801</c:v>
                </c:pt>
                <c:pt idx="44">
                  <c:v>0.17449664429530201</c:v>
                </c:pt>
                <c:pt idx="45">
                  <c:v>0.174157303370786</c:v>
                </c:pt>
                <c:pt idx="46">
                  <c:v>0.17266187050359699</c:v>
                </c:pt>
                <c:pt idx="47">
                  <c:v>0.15686274509803899</c:v>
                </c:pt>
                <c:pt idx="48">
                  <c:v>0.19186046511627899</c:v>
                </c:pt>
                <c:pt idx="49">
                  <c:v>0.14975845410628</c:v>
                </c:pt>
                <c:pt idx="50">
                  <c:v>0.160714285714285</c:v>
                </c:pt>
                <c:pt idx="51">
                  <c:v>0.17613636363636301</c:v>
                </c:pt>
                <c:pt idx="52">
                  <c:v>0.14482758620689601</c:v>
                </c:pt>
                <c:pt idx="53">
                  <c:v>0.136054421768707</c:v>
                </c:pt>
                <c:pt idx="54">
                  <c:v>0.15540540540540501</c:v>
                </c:pt>
                <c:pt idx="55">
                  <c:v>0.17391304347826</c:v>
                </c:pt>
                <c:pt idx="56">
                  <c:v>0.25</c:v>
                </c:pt>
                <c:pt idx="57">
                  <c:v>9.9173553719008198E-2</c:v>
                </c:pt>
                <c:pt idx="58">
                  <c:v>0.16129032258064499</c:v>
                </c:pt>
                <c:pt idx="59">
                  <c:v>0.15116279069767399</c:v>
                </c:pt>
                <c:pt idx="60">
                  <c:v>0.117283950617283</c:v>
                </c:pt>
                <c:pt idx="61">
                  <c:v>0.10204081632653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0.129870129870129</c:v>
                </c:pt>
                <c:pt idx="65">
                  <c:v>6.5989847715736002E-2</c:v>
                </c:pt>
                <c:pt idx="66">
                  <c:v>0.12631578947368399</c:v>
                </c:pt>
                <c:pt idx="67">
                  <c:v>8.6021505376343996E-2</c:v>
                </c:pt>
                <c:pt idx="68">
                  <c:v>0.105820105820105</c:v>
                </c:pt>
                <c:pt idx="69">
                  <c:v>0.107954545454545</c:v>
                </c:pt>
                <c:pt idx="70">
                  <c:v>0.141975308641975</c:v>
                </c:pt>
                <c:pt idx="71">
                  <c:v>0.15</c:v>
                </c:pt>
                <c:pt idx="72">
                  <c:v>0.1005291005291</c:v>
                </c:pt>
                <c:pt idx="73">
                  <c:v>0.134328358208955</c:v>
                </c:pt>
                <c:pt idx="74">
                  <c:v>0.11049723756906001</c:v>
                </c:pt>
                <c:pt idx="75">
                  <c:v>0.15979381443298901</c:v>
                </c:pt>
                <c:pt idx="76">
                  <c:v>0.16564417177914101</c:v>
                </c:pt>
                <c:pt idx="77">
                  <c:v>0.14285714285714199</c:v>
                </c:pt>
                <c:pt idx="78">
                  <c:v>0.144230769230769</c:v>
                </c:pt>
                <c:pt idx="79">
                  <c:v>0.16477272727272699</c:v>
                </c:pt>
                <c:pt idx="80">
                  <c:v>0.17679558011049701</c:v>
                </c:pt>
                <c:pt idx="81">
                  <c:v>0.10489510489510399</c:v>
                </c:pt>
                <c:pt idx="82">
                  <c:v>0.102272727272727</c:v>
                </c:pt>
                <c:pt idx="83">
                  <c:v>0.123711340206185</c:v>
                </c:pt>
                <c:pt idx="84">
                  <c:v>0.13483146067415699</c:v>
                </c:pt>
                <c:pt idx="85">
                  <c:v>9.0909090909090898E-2</c:v>
                </c:pt>
                <c:pt idx="86">
                  <c:v>0.16582914572864299</c:v>
                </c:pt>
                <c:pt idx="87">
                  <c:v>0.15925925925925899</c:v>
                </c:pt>
                <c:pt idx="88">
                  <c:v>0.12</c:v>
                </c:pt>
                <c:pt idx="89">
                  <c:v>0.15706806282722499</c:v>
                </c:pt>
                <c:pt idx="90">
                  <c:v>0.13775510204081601</c:v>
                </c:pt>
                <c:pt idx="91">
                  <c:v>0.151685393258426</c:v>
                </c:pt>
                <c:pt idx="92">
                  <c:v>0.17647058823529399</c:v>
                </c:pt>
                <c:pt idx="93">
                  <c:v>0.181286549707602</c:v>
                </c:pt>
                <c:pt idx="94">
                  <c:v>0.15</c:v>
                </c:pt>
                <c:pt idx="95">
                  <c:v>0.1005291005291</c:v>
                </c:pt>
                <c:pt idx="96">
                  <c:v>0.13888888888888801</c:v>
                </c:pt>
                <c:pt idx="97">
                  <c:v>0.132653061224489</c:v>
                </c:pt>
                <c:pt idx="98">
                  <c:v>0.20942408376963301</c:v>
                </c:pt>
                <c:pt idx="99">
                  <c:v>0.12886597938144301</c:v>
                </c:pt>
                <c:pt idx="100">
                  <c:v>0.225274725274725</c:v>
                </c:pt>
                <c:pt idx="101">
                  <c:v>0.19047619047618999</c:v>
                </c:pt>
                <c:pt idx="102">
                  <c:v>0.14110429447852699</c:v>
                </c:pt>
                <c:pt idx="103">
                  <c:v>0.21387283236994201</c:v>
                </c:pt>
                <c:pt idx="104">
                  <c:v>0.138121546961325</c:v>
                </c:pt>
                <c:pt idx="105">
                  <c:v>0.119318181818181</c:v>
                </c:pt>
                <c:pt idx="106">
                  <c:v>0.16250000000000001</c:v>
                </c:pt>
                <c:pt idx="107">
                  <c:v>0.128654970760233</c:v>
                </c:pt>
                <c:pt idx="108">
                  <c:v>0.132867132867132</c:v>
                </c:pt>
                <c:pt idx="109">
                  <c:v>0.21212121212121199</c:v>
                </c:pt>
                <c:pt idx="110">
                  <c:v>0.16153846153846099</c:v>
                </c:pt>
                <c:pt idx="111">
                  <c:v>0.15</c:v>
                </c:pt>
                <c:pt idx="112">
                  <c:v>0.198830409356725</c:v>
                </c:pt>
                <c:pt idx="113">
                  <c:v>0.22500000000000001</c:v>
                </c:pt>
                <c:pt idx="114">
                  <c:v>0.19148936170212699</c:v>
                </c:pt>
                <c:pt idx="115">
                  <c:v>0.25443786982248501</c:v>
                </c:pt>
                <c:pt idx="116">
                  <c:v>0.20441988950276199</c:v>
                </c:pt>
                <c:pt idx="117">
                  <c:v>0.248677248677248</c:v>
                </c:pt>
                <c:pt idx="118">
                  <c:v>0.20571428571428499</c:v>
                </c:pt>
                <c:pt idx="119">
                  <c:v>0.14572864321608001</c:v>
                </c:pt>
                <c:pt idx="120">
                  <c:v>0.206666666666666</c:v>
                </c:pt>
                <c:pt idx="121">
                  <c:v>0.28834355828220798</c:v>
                </c:pt>
                <c:pt idx="122">
                  <c:v>0.19101123595505601</c:v>
                </c:pt>
                <c:pt idx="123">
                  <c:v>0.17469879518072201</c:v>
                </c:pt>
                <c:pt idx="124">
                  <c:v>0.20279720279720201</c:v>
                </c:pt>
                <c:pt idx="125">
                  <c:v>0.162921348314606</c:v>
                </c:pt>
                <c:pt idx="126">
                  <c:v>0.17791411042944699</c:v>
                </c:pt>
                <c:pt idx="127">
                  <c:v>0.195266272189349</c:v>
                </c:pt>
                <c:pt idx="128">
                  <c:v>0.21390374331550799</c:v>
                </c:pt>
                <c:pt idx="129">
                  <c:v>0.17919075144508601</c:v>
                </c:pt>
                <c:pt idx="130">
                  <c:v>0.17647058823529399</c:v>
                </c:pt>
                <c:pt idx="131">
                  <c:v>0.20652173913043401</c:v>
                </c:pt>
                <c:pt idx="132">
                  <c:v>0.21249999999999999</c:v>
                </c:pt>
                <c:pt idx="133">
                  <c:v>0.13736263736263701</c:v>
                </c:pt>
                <c:pt idx="134">
                  <c:v>0.25136612021857901</c:v>
                </c:pt>
                <c:pt idx="135">
                  <c:v>0.163636363636363</c:v>
                </c:pt>
                <c:pt idx="136">
                  <c:v>0.216931216931216</c:v>
                </c:pt>
                <c:pt idx="137">
                  <c:v>0.19811320754716899</c:v>
                </c:pt>
                <c:pt idx="138">
                  <c:v>0.16525423728813499</c:v>
                </c:pt>
                <c:pt idx="139">
                  <c:v>0.214285714285714</c:v>
                </c:pt>
                <c:pt idx="140">
                  <c:v>0.23529411764705799</c:v>
                </c:pt>
                <c:pt idx="141">
                  <c:v>0.23557692307692299</c:v>
                </c:pt>
                <c:pt idx="142">
                  <c:v>0.222772277227722</c:v>
                </c:pt>
                <c:pt idx="143">
                  <c:v>0.20408163265306101</c:v>
                </c:pt>
                <c:pt idx="144">
                  <c:v>0.230392156862745</c:v>
                </c:pt>
                <c:pt idx="145">
                  <c:v>0.19512195121951201</c:v>
                </c:pt>
                <c:pt idx="146">
                  <c:v>0.19786096256684399</c:v>
                </c:pt>
                <c:pt idx="147">
                  <c:v>0.19696969696969599</c:v>
                </c:pt>
                <c:pt idx="148">
                  <c:v>0.17010309278350499</c:v>
                </c:pt>
                <c:pt idx="149">
                  <c:v>0.21276595744680801</c:v>
                </c:pt>
                <c:pt idx="150">
                  <c:v>0.218934911242603</c:v>
                </c:pt>
                <c:pt idx="151">
                  <c:v>0.30120481927710802</c:v>
                </c:pt>
                <c:pt idx="152">
                  <c:v>0.21390374331550799</c:v>
                </c:pt>
                <c:pt idx="153">
                  <c:v>0.30516431924882598</c:v>
                </c:pt>
                <c:pt idx="154">
                  <c:v>0.29317269076305202</c:v>
                </c:pt>
                <c:pt idx="155">
                  <c:v>0.27927927927927898</c:v>
                </c:pt>
                <c:pt idx="156">
                  <c:v>0.16826923076923</c:v>
                </c:pt>
                <c:pt idx="157">
                  <c:v>0.25185185185185099</c:v>
                </c:pt>
                <c:pt idx="158">
                  <c:v>0.28571428571428498</c:v>
                </c:pt>
                <c:pt idx="159">
                  <c:v>0.30243902439024301</c:v>
                </c:pt>
                <c:pt idx="160">
                  <c:v>0.28054298642533898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EnergySubClustersTS!$D$4:$D$164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0.28571428571428498</c:v>
                </c:pt>
                <c:pt idx="2">
                  <c:v>0.441176470588235</c:v>
                </c:pt>
                <c:pt idx="3">
                  <c:v>0.36249999999999999</c:v>
                </c:pt>
                <c:pt idx="4">
                  <c:v>0.29870129870129802</c:v>
                </c:pt>
                <c:pt idx="5">
                  <c:v>0.21653543307086601</c:v>
                </c:pt>
                <c:pt idx="6">
                  <c:v>0.213973799126637</c:v>
                </c:pt>
                <c:pt idx="7">
                  <c:v>0.33064516129032201</c:v>
                </c:pt>
                <c:pt idx="8">
                  <c:v>0.3125</c:v>
                </c:pt>
                <c:pt idx="9">
                  <c:v>0.31666666666666599</c:v>
                </c:pt>
                <c:pt idx="10">
                  <c:v>0.36904761904761901</c:v>
                </c:pt>
                <c:pt idx="11">
                  <c:v>0.35087719298245601</c:v>
                </c:pt>
                <c:pt idx="12">
                  <c:v>0.35714285714285698</c:v>
                </c:pt>
                <c:pt idx="13">
                  <c:v>0.32291666666666602</c:v>
                </c:pt>
                <c:pt idx="14">
                  <c:v>0.24</c:v>
                </c:pt>
                <c:pt idx="15">
                  <c:v>0.287128712871287</c:v>
                </c:pt>
                <c:pt idx="16">
                  <c:v>0.21311475409836</c:v>
                </c:pt>
                <c:pt idx="17">
                  <c:v>0.27500000000000002</c:v>
                </c:pt>
                <c:pt idx="18">
                  <c:v>0.25</c:v>
                </c:pt>
                <c:pt idx="19">
                  <c:v>0.19090909090909</c:v>
                </c:pt>
                <c:pt idx="20">
                  <c:v>0.29921259842519599</c:v>
                </c:pt>
                <c:pt idx="21">
                  <c:v>0.159663865546218</c:v>
                </c:pt>
                <c:pt idx="22">
                  <c:v>0.22608695652173899</c:v>
                </c:pt>
                <c:pt idx="23">
                  <c:v>0.20895522388059701</c:v>
                </c:pt>
                <c:pt idx="24">
                  <c:v>0.253846153846153</c:v>
                </c:pt>
                <c:pt idx="25">
                  <c:v>0.183823529411764</c:v>
                </c:pt>
                <c:pt idx="26">
                  <c:v>0.195945945945945</c:v>
                </c:pt>
                <c:pt idx="27">
                  <c:v>7.4999999999999997E-2</c:v>
                </c:pt>
                <c:pt idx="28">
                  <c:v>8.5626911314984705E-2</c:v>
                </c:pt>
                <c:pt idx="29">
                  <c:v>0.14007782101167299</c:v>
                </c:pt>
                <c:pt idx="30">
                  <c:v>0.16243654822334999</c:v>
                </c:pt>
                <c:pt idx="31">
                  <c:v>0.14606741573033699</c:v>
                </c:pt>
                <c:pt idx="32">
                  <c:v>0.20261437908496699</c:v>
                </c:pt>
                <c:pt idx="33">
                  <c:v>0.18</c:v>
                </c:pt>
                <c:pt idx="34">
                  <c:v>0.19135802469135799</c:v>
                </c:pt>
                <c:pt idx="35">
                  <c:v>0.19512195121951201</c:v>
                </c:pt>
                <c:pt idx="36">
                  <c:v>0.134328358208955</c:v>
                </c:pt>
                <c:pt idx="37">
                  <c:v>6.8965517241379296E-2</c:v>
                </c:pt>
                <c:pt idx="38">
                  <c:v>0.104247104247104</c:v>
                </c:pt>
                <c:pt idx="39">
                  <c:v>0.116751269035533</c:v>
                </c:pt>
                <c:pt idx="40">
                  <c:v>0.15486725663716799</c:v>
                </c:pt>
                <c:pt idx="41">
                  <c:v>0.12719298245614</c:v>
                </c:pt>
                <c:pt idx="42">
                  <c:v>0.11374407582938301</c:v>
                </c:pt>
                <c:pt idx="43">
                  <c:v>0.157894736842105</c:v>
                </c:pt>
                <c:pt idx="44">
                  <c:v>0.19875776397515499</c:v>
                </c:pt>
                <c:pt idx="45">
                  <c:v>0.13071895424836599</c:v>
                </c:pt>
                <c:pt idx="46">
                  <c:v>5.5555555555555497E-2</c:v>
                </c:pt>
                <c:pt idx="47">
                  <c:v>5.6818181818181802E-2</c:v>
                </c:pt>
                <c:pt idx="48">
                  <c:v>0.141975308641975</c:v>
                </c:pt>
                <c:pt idx="49">
                  <c:v>0.108247422680412</c:v>
                </c:pt>
                <c:pt idx="50">
                  <c:v>0.11764705882352899</c:v>
                </c:pt>
                <c:pt idx="51">
                  <c:v>0.100558659217877</c:v>
                </c:pt>
                <c:pt idx="52">
                  <c:v>0.1</c:v>
                </c:pt>
                <c:pt idx="53">
                  <c:v>0.13709677419354799</c:v>
                </c:pt>
                <c:pt idx="54">
                  <c:v>8.9552238805970102E-2</c:v>
                </c:pt>
                <c:pt idx="55">
                  <c:v>0.12037037037037</c:v>
                </c:pt>
                <c:pt idx="56">
                  <c:v>7.8431372549019607E-2</c:v>
                </c:pt>
                <c:pt idx="57">
                  <c:v>0.12903225806451599</c:v>
                </c:pt>
                <c:pt idx="58">
                  <c:v>8.0357142857142794E-2</c:v>
                </c:pt>
                <c:pt idx="59">
                  <c:v>0.11949685534591099</c:v>
                </c:pt>
                <c:pt idx="60">
                  <c:v>0.12</c:v>
                </c:pt>
                <c:pt idx="61">
                  <c:v>0.13302752293577899</c:v>
                </c:pt>
                <c:pt idx="62">
                  <c:v>0.10294117647058799</c:v>
                </c:pt>
                <c:pt idx="63">
                  <c:v>6.3291139240506306E-2</c:v>
                </c:pt>
                <c:pt idx="64">
                  <c:v>0.103896103896103</c:v>
                </c:pt>
                <c:pt idx="65">
                  <c:v>0.115384615384615</c:v>
                </c:pt>
                <c:pt idx="66">
                  <c:v>6.7357512953367796E-2</c:v>
                </c:pt>
                <c:pt idx="67">
                  <c:v>0.118012422360248</c:v>
                </c:pt>
                <c:pt idx="68">
                  <c:v>0.13500000000000001</c:v>
                </c:pt>
                <c:pt idx="69">
                  <c:v>0.109890109890109</c:v>
                </c:pt>
                <c:pt idx="70">
                  <c:v>8.6419753086419707E-2</c:v>
                </c:pt>
                <c:pt idx="71">
                  <c:v>0.11616161616161599</c:v>
                </c:pt>
                <c:pt idx="72">
                  <c:v>0.117370892018779</c:v>
                </c:pt>
                <c:pt idx="73">
                  <c:v>8.6956521739130405E-2</c:v>
                </c:pt>
                <c:pt idx="74">
                  <c:v>9.0361445783132502E-2</c:v>
                </c:pt>
                <c:pt idx="75">
                  <c:v>0.11111111111111099</c:v>
                </c:pt>
                <c:pt idx="76">
                  <c:v>9.0909090909090898E-2</c:v>
                </c:pt>
                <c:pt idx="77">
                  <c:v>0.17647058823529399</c:v>
                </c:pt>
                <c:pt idx="78">
                  <c:v>8.7719298245614002E-2</c:v>
                </c:pt>
                <c:pt idx="79">
                  <c:v>0.104651162790697</c:v>
                </c:pt>
                <c:pt idx="80">
                  <c:v>0.15032679738561999</c:v>
                </c:pt>
                <c:pt idx="81">
                  <c:v>4.8484848484848402E-2</c:v>
                </c:pt>
                <c:pt idx="82">
                  <c:v>0.123595505617977</c:v>
                </c:pt>
                <c:pt idx="83">
                  <c:v>0.10576923076923</c:v>
                </c:pt>
                <c:pt idx="84">
                  <c:v>8.7912087912087905E-2</c:v>
                </c:pt>
                <c:pt idx="85">
                  <c:v>7.2222222222222202E-2</c:v>
                </c:pt>
                <c:pt idx="86">
                  <c:v>0.12716763005780299</c:v>
                </c:pt>
                <c:pt idx="87">
                  <c:v>0.180995475113122</c:v>
                </c:pt>
                <c:pt idx="88">
                  <c:v>0.12169312169312101</c:v>
                </c:pt>
                <c:pt idx="89">
                  <c:v>6.2827225130889994E-2</c:v>
                </c:pt>
                <c:pt idx="90">
                  <c:v>0.112426035502958</c:v>
                </c:pt>
                <c:pt idx="91">
                  <c:v>5.8441558441558399E-2</c:v>
                </c:pt>
                <c:pt idx="92">
                  <c:v>0.168421052631578</c:v>
                </c:pt>
                <c:pt idx="93">
                  <c:v>0.112994350282485</c:v>
                </c:pt>
                <c:pt idx="94">
                  <c:v>0.11224489795918299</c:v>
                </c:pt>
                <c:pt idx="95">
                  <c:v>0.11874999999999999</c:v>
                </c:pt>
                <c:pt idx="96">
                  <c:v>7.1428571428571397E-2</c:v>
                </c:pt>
                <c:pt idx="97">
                  <c:v>0.10050251256281401</c:v>
                </c:pt>
                <c:pt idx="98">
                  <c:v>0.15196078431372501</c:v>
                </c:pt>
                <c:pt idx="99">
                  <c:v>0.13017751479289899</c:v>
                </c:pt>
                <c:pt idx="100">
                  <c:v>0.16129032258064499</c:v>
                </c:pt>
                <c:pt idx="101">
                  <c:v>0.17241379310344801</c:v>
                </c:pt>
                <c:pt idx="102">
                  <c:v>0.15053763440860199</c:v>
                </c:pt>
                <c:pt idx="103">
                  <c:v>0.134228187919463</c:v>
                </c:pt>
                <c:pt idx="104">
                  <c:v>0.10497237569060699</c:v>
                </c:pt>
                <c:pt idx="105">
                  <c:v>0.122807017543859</c:v>
                </c:pt>
                <c:pt idx="106">
                  <c:v>0.13636363636363599</c:v>
                </c:pt>
                <c:pt idx="107">
                  <c:v>8.8397790055248601E-2</c:v>
                </c:pt>
                <c:pt idx="108">
                  <c:v>0.180722891566265</c:v>
                </c:pt>
                <c:pt idx="109">
                  <c:v>0.175757575757575</c:v>
                </c:pt>
                <c:pt idx="110">
                  <c:v>0.145299145299145</c:v>
                </c:pt>
                <c:pt idx="111">
                  <c:v>0.197368421052631</c:v>
                </c:pt>
                <c:pt idx="112">
                  <c:v>0.10759493670886</c:v>
                </c:pt>
                <c:pt idx="113">
                  <c:v>0.20809248554913201</c:v>
                </c:pt>
                <c:pt idx="114">
                  <c:v>0.19230769230769201</c:v>
                </c:pt>
                <c:pt idx="115">
                  <c:v>0.119047619047619</c:v>
                </c:pt>
                <c:pt idx="116">
                  <c:v>0.18713450292397599</c:v>
                </c:pt>
                <c:pt idx="117">
                  <c:v>0.170454545454545</c:v>
                </c:pt>
                <c:pt idx="118">
                  <c:v>0.183098591549295</c:v>
                </c:pt>
                <c:pt idx="119">
                  <c:v>0.16666666666666599</c:v>
                </c:pt>
                <c:pt idx="120">
                  <c:v>0.16766467065868201</c:v>
                </c:pt>
                <c:pt idx="121">
                  <c:v>0.16666666666666599</c:v>
                </c:pt>
                <c:pt idx="122">
                  <c:v>0.16304347826086901</c:v>
                </c:pt>
                <c:pt idx="123">
                  <c:v>0.21052631578947301</c:v>
                </c:pt>
                <c:pt idx="124">
                  <c:v>0.154285714285714</c:v>
                </c:pt>
                <c:pt idx="125">
                  <c:v>0.146341463414634</c:v>
                </c:pt>
                <c:pt idx="126">
                  <c:v>0.20994475138121499</c:v>
                </c:pt>
                <c:pt idx="127">
                  <c:v>0.17808219178082099</c:v>
                </c:pt>
                <c:pt idx="128">
                  <c:v>0.148148148148148</c:v>
                </c:pt>
                <c:pt idx="129">
                  <c:v>0.213017751479289</c:v>
                </c:pt>
                <c:pt idx="130">
                  <c:v>0.19565217391304299</c:v>
                </c:pt>
                <c:pt idx="131">
                  <c:v>0.20348837209302301</c:v>
                </c:pt>
                <c:pt idx="132">
                  <c:v>0.16129032258064499</c:v>
                </c:pt>
                <c:pt idx="133">
                  <c:v>0.14388489208633001</c:v>
                </c:pt>
                <c:pt idx="134">
                  <c:v>0.233160621761658</c:v>
                </c:pt>
                <c:pt idx="135">
                  <c:v>0.149484536082474</c:v>
                </c:pt>
                <c:pt idx="136">
                  <c:v>0.19298245614035001</c:v>
                </c:pt>
                <c:pt idx="137">
                  <c:v>0.192</c:v>
                </c:pt>
                <c:pt idx="138">
                  <c:v>0.22380952380952299</c:v>
                </c:pt>
                <c:pt idx="139">
                  <c:v>0.18686868686868599</c:v>
                </c:pt>
                <c:pt idx="140">
                  <c:v>0.24347826086956501</c:v>
                </c:pt>
                <c:pt idx="141">
                  <c:v>0.23163841807909599</c:v>
                </c:pt>
                <c:pt idx="142">
                  <c:v>0.15083798882681501</c:v>
                </c:pt>
                <c:pt idx="143">
                  <c:v>0.21081081081080999</c:v>
                </c:pt>
                <c:pt idx="144">
                  <c:v>0.22885572139303401</c:v>
                </c:pt>
                <c:pt idx="145">
                  <c:v>0.27011494252873502</c:v>
                </c:pt>
                <c:pt idx="146">
                  <c:v>0.216494845360824</c:v>
                </c:pt>
                <c:pt idx="147">
                  <c:v>0.194444444444444</c:v>
                </c:pt>
                <c:pt idx="148">
                  <c:v>0.143646408839779</c:v>
                </c:pt>
                <c:pt idx="149">
                  <c:v>0.213836477987421</c:v>
                </c:pt>
                <c:pt idx="150">
                  <c:v>0.17365269461077801</c:v>
                </c:pt>
                <c:pt idx="151">
                  <c:v>0.182857142857142</c:v>
                </c:pt>
                <c:pt idx="152">
                  <c:v>0.20814479638009001</c:v>
                </c:pt>
                <c:pt idx="153">
                  <c:v>0.172222222222222</c:v>
                </c:pt>
                <c:pt idx="154">
                  <c:v>0.22746781115879799</c:v>
                </c:pt>
                <c:pt idx="155">
                  <c:v>0.26213592233009703</c:v>
                </c:pt>
                <c:pt idx="156">
                  <c:v>0.24489795918367299</c:v>
                </c:pt>
                <c:pt idx="157">
                  <c:v>0.26086956521739102</c:v>
                </c:pt>
                <c:pt idx="158">
                  <c:v>0.22994652406417099</c:v>
                </c:pt>
                <c:pt idx="159">
                  <c:v>0.18627450980392099</c:v>
                </c:pt>
                <c:pt idx="160">
                  <c:v>0.19815668202764899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EnergySubClustersTS!$E$4:$E$164</c:f>
              <c:numCache>
                <c:formatCode>0.00</c:formatCode>
                <c:ptCount val="161"/>
                <c:pt idx="0">
                  <c:v>0.18209867495245208</c:v>
                </c:pt>
                <c:pt idx="1">
                  <c:v>0.18209867495245208</c:v>
                </c:pt>
                <c:pt idx="2">
                  <c:v>0.18209867495245208</c:v>
                </c:pt>
                <c:pt idx="3">
                  <c:v>0.18209867495245208</c:v>
                </c:pt>
                <c:pt idx="4">
                  <c:v>0.18209867495245208</c:v>
                </c:pt>
                <c:pt idx="5">
                  <c:v>0.18209867495245208</c:v>
                </c:pt>
                <c:pt idx="6">
                  <c:v>0.18209867495245208</c:v>
                </c:pt>
                <c:pt idx="7">
                  <c:v>0.18209867495245208</c:v>
                </c:pt>
                <c:pt idx="8">
                  <c:v>0.18209867495245208</c:v>
                </c:pt>
                <c:pt idx="9">
                  <c:v>0.18209867495245208</c:v>
                </c:pt>
                <c:pt idx="10">
                  <c:v>0.18209867495245208</c:v>
                </c:pt>
                <c:pt idx="11">
                  <c:v>0.18209867495245208</c:v>
                </c:pt>
                <c:pt idx="12">
                  <c:v>0.18209867495245208</c:v>
                </c:pt>
                <c:pt idx="13">
                  <c:v>0.18209867495245208</c:v>
                </c:pt>
                <c:pt idx="14">
                  <c:v>0.18209867495245208</c:v>
                </c:pt>
                <c:pt idx="15">
                  <c:v>0.18209867495245208</c:v>
                </c:pt>
                <c:pt idx="16">
                  <c:v>0.18209867495245208</c:v>
                </c:pt>
                <c:pt idx="17">
                  <c:v>0.18209867495245208</c:v>
                </c:pt>
                <c:pt idx="18">
                  <c:v>0.18209867495245208</c:v>
                </c:pt>
                <c:pt idx="19">
                  <c:v>0.18209867495245208</c:v>
                </c:pt>
                <c:pt idx="20">
                  <c:v>0.18209867495245208</c:v>
                </c:pt>
                <c:pt idx="21">
                  <c:v>0.18209867495245208</c:v>
                </c:pt>
                <c:pt idx="22">
                  <c:v>0.18209867495245208</c:v>
                </c:pt>
                <c:pt idx="23">
                  <c:v>0.18209867495245208</c:v>
                </c:pt>
                <c:pt idx="24">
                  <c:v>0.18209867495245208</c:v>
                </c:pt>
                <c:pt idx="25">
                  <c:v>0.18209867495245208</c:v>
                </c:pt>
                <c:pt idx="26">
                  <c:v>0.18209867495245208</c:v>
                </c:pt>
                <c:pt idx="27">
                  <c:v>0.18209867495245208</c:v>
                </c:pt>
                <c:pt idx="28">
                  <c:v>0.18209867495245208</c:v>
                </c:pt>
                <c:pt idx="29">
                  <c:v>0.18209867495245208</c:v>
                </c:pt>
                <c:pt idx="30">
                  <c:v>0.18209867495245208</c:v>
                </c:pt>
                <c:pt idx="31">
                  <c:v>0.18209867495245208</c:v>
                </c:pt>
                <c:pt idx="32">
                  <c:v>0.18209867495245208</c:v>
                </c:pt>
                <c:pt idx="33">
                  <c:v>0.18209867495245208</c:v>
                </c:pt>
                <c:pt idx="34">
                  <c:v>0.18209867495245208</c:v>
                </c:pt>
                <c:pt idx="35">
                  <c:v>0.18209867495245208</c:v>
                </c:pt>
                <c:pt idx="36">
                  <c:v>0.18209867495245208</c:v>
                </c:pt>
                <c:pt idx="37">
                  <c:v>0.18209867495245208</c:v>
                </c:pt>
                <c:pt idx="38">
                  <c:v>0.18209867495245208</c:v>
                </c:pt>
                <c:pt idx="39">
                  <c:v>0.18209867495245208</c:v>
                </c:pt>
                <c:pt idx="40">
                  <c:v>0.18209867495245208</c:v>
                </c:pt>
                <c:pt idx="41">
                  <c:v>0.18209867495245208</c:v>
                </c:pt>
                <c:pt idx="42">
                  <c:v>0.18209867495245208</c:v>
                </c:pt>
                <c:pt idx="43">
                  <c:v>0.18209867495245208</c:v>
                </c:pt>
                <c:pt idx="44">
                  <c:v>0.18209867495245208</c:v>
                </c:pt>
                <c:pt idx="45">
                  <c:v>0.18209867495245208</c:v>
                </c:pt>
                <c:pt idx="46">
                  <c:v>0.18209867495245208</c:v>
                </c:pt>
                <c:pt idx="47">
                  <c:v>0.18209867495245208</c:v>
                </c:pt>
                <c:pt idx="48">
                  <c:v>0.18209867495245208</c:v>
                </c:pt>
                <c:pt idx="49">
                  <c:v>0.18209867495245208</c:v>
                </c:pt>
                <c:pt idx="50">
                  <c:v>0.18209867495245208</c:v>
                </c:pt>
                <c:pt idx="51">
                  <c:v>0.18209867495245208</c:v>
                </c:pt>
                <c:pt idx="52">
                  <c:v>0.18209867495245208</c:v>
                </c:pt>
                <c:pt idx="53">
                  <c:v>0.18209867495245208</c:v>
                </c:pt>
                <c:pt idx="54">
                  <c:v>0.18209867495245208</c:v>
                </c:pt>
                <c:pt idx="55">
                  <c:v>0.18209867495245208</c:v>
                </c:pt>
                <c:pt idx="56">
                  <c:v>0.18209867495245208</c:v>
                </c:pt>
                <c:pt idx="57">
                  <c:v>0.18209867495245208</c:v>
                </c:pt>
                <c:pt idx="58">
                  <c:v>0.18209867495245208</c:v>
                </c:pt>
                <c:pt idx="59">
                  <c:v>0.18209867495245208</c:v>
                </c:pt>
                <c:pt idx="60">
                  <c:v>0.18209867495245208</c:v>
                </c:pt>
                <c:pt idx="61">
                  <c:v>0.18209867495245208</c:v>
                </c:pt>
                <c:pt idx="62">
                  <c:v>0.18209867495245208</c:v>
                </c:pt>
                <c:pt idx="63">
                  <c:v>0.18209867495245208</c:v>
                </c:pt>
                <c:pt idx="64">
                  <c:v>0.18209867495245208</c:v>
                </c:pt>
                <c:pt idx="65">
                  <c:v>0.18209867495245208</c:v>
                </c:pt>
                <c:pt idx="66">
                  <c:v>0.18209867495245208</c:v>
                </c:pt>
                <c:pt idx="67">
                  <c:v>0.18209867495245208</c:v>
                </c:pt>
                <c:pt idx="68">
                  <c:v>0.18209867495245208</c:v>
                </c:pt>
                <c:pt idx="69">
                  <c:v>0.18209867495245208</c:v>
                </c:pt>
                <c:pt idx="70">
                  <c:v>0.18209867495245208</c:v>
                </c:pt>
                <c:pt idx="71">
                  <c:v>0.18209867495245208</c:v>
                </c:pt>
                <c:pt idx="72">
                  <c:v>0.18209867495245208</c:v>
                </c:pt>
                <c:pt idx="73">
                  <c:v>0.18209867495245208</c:v>
                </c:pt>
                <c:pt idx="74">
                  <c:v>0.18209867495245208</c:v>
                </c:pt>
                <c:pt idx="75">
                  <c:v>0.18209867495245208</c:v>
                </c:pt>
                <c:pt idx="76">
                  <c:v>0.18209867495245208</c:v>
                </c:pt>
                <c:pt idx="77">
                  <c:v>0.18209867495245208</c:v>
                </c:pt>
                <c:pt idx="78">
                  <c:v>0.18209867495245208</c:v>
                </c:pt>
                <c:pt idx="79">
                  <c:v>0.18209867495245208</c:v>
                </c:pt>
                <c:pt idx="80">
                  <c:v>0.18209867495245208</c:v>
                </c:pt>
                <c:pt idx="81">
                  <c:v>0.18209867495245208</c:v>
                </c:pt>
                <c:pt idx="82">
                  <c:v>0.18209867495245208</c:v>
                </c:pt>
                <c:pt idx="83">
                  <c:v>0.18209867495245208</c:v>
                </c:pt>
                <c:pt idx="84">
                  <c:v>0.18209867495245208</c:v>
                </c:pt>
                <c:pt idx="85">
                  <c:v>0.18209867495245208</c:v>
                </c:pt>
                <c:pt idx="86">
                  <c:v>0.18209867495245208</c:v>
                </c:pt>
                <c:pt idx="87">
                  <c:v>0.18209867495245208</c:v>
                </c:pt>
                <c:pt idx="88">
                  <c:v>0.18209867495245208</c:v>
                </c:pt>
                <c:pt idx="89">
                  <c:v>0.18209867495245208</c:v>
                </c:pt>
                <c:pt idx="90">
                  <c:v>0.18209867495245208</c:v>
                </c:pt>
                <c:pt idx="91">
                  <c:v>0.18209867495245208</c:v>
                </c:pt>
                <c:pt idx="92">
                  <c:v>0.18209867495245208</c:v>
                </c:pt>
                <c:pt idx="93">
                  <c:v>0.18209867495245208</c:v>
                </c:pt>
                <c:pt idx="94">
                  <c:v>0.18209867495245208</c:v>
                </c:pt>
                <c:pt idx="95">
                  <c:v>0.18209867495245208</c:v>
                </c:pt>
                <c:pt idx="96">
                  <c:v>0.18209867495245208</c:v>
                </c:pt>
                <c:pt idx="97">
                  <c:v>0.18209867495245208</c:v>
                </c:pt>
                <c:pt idx="98">
                  <c:v>0.18209867495245208</c:v>
                </c:pt>
                <c:pt idx="99">
                  <c:v>0.18209867495245208</c:v>
                </c:pt>
                <c:pt idx="100">
                  <c:v>0.18209867495245208</c:v>
                </c:pt>
                <c:pt idx="101">
                  <c:v>0.18209867495245208</c:v>
                </c:pt>
                <c:pt idx="102">
                  <c:v>0.18209867495245208</c:v>
                </c:pt>
                <c:pt idx="103">
                  <c:v>0.18209867495245208</c:v>
                </c:pt>
                <c:pt idx="104">
                  <c:v>0.18209867495245208</c:v>
                </c:pt>
                <c:pt idx="105">
                  <c:v>0.18209867495245208</c:v>
                </c:pt>
                <c:pt idx="106">
                  <c:v>0.18209867495245208</c:v>
                </c:pt>
                <c:pt idx="107">
                  <c:v>0.18209867495245208</c:v>
                </c:pt>
                <c:pt idx="108">
                  <c:v>0.18209867495245208</c:v>
                </c:pt>
                <c:pt idx="109">
                  <c:v>0.18209867495245208</c:v>
                </c:pt>
                <c:pt idx="110">
                  <c:v>0.18209867495245208</c:v>
                </c:pt>
                <c:pt idx="111">
                  <c:v>0.18209867495245208</c:v>
                </c:pt>
                <c:pt idx="112">
                  <c:v>0.18209867495245208</c:v>
                </c:pt>
                <c:pt idx="113">
                  <c:v>0.18209867495245208</c:v>
                </c:pt>
                <c:pt idx="114">
                  <c:v>0.18209867495245208</c:v>
                </c:pt>
                <c:pt idx="115">
                  <c:v>0.18209867495245208</c:v>
                </c:pt>
                <c:pt idx="116">
                  <c:v>0.18209867495245208</c:v>
                </c:pt>
                <c:pt idx="117">
                  <c:v>0.18209867495245208</c:v>
                </c:pt>
                <c:pt idx="118">
                  <c:v>0.18209867495245208</c:v>
                </c:pt>
                <c:pt idx="119">
                  <c:v>0.18209867495245208</c:v>
                </c:pt>
                <c:pt idx="120">
                  <c:v>0.18209867495245208</c:v>
                </c:pt>
                <c:pt idx="121">
                  <c:v>0.18209867495245208</c:v>
                </c:pt>
                <c:pt idx="122">
                  <c:v>0.18209867495245208</c:v>
                </c:pt>
                <c:pt idx="123">
                  <c:v>0.18209867495245208</c:v>
                </c:pt>
                <c:pt idx="124">
                  <c:v>0.18209867495245208</c:v>
                </c:pt>
                <c:pt idx="125">
                  <c:v>0.18209867495245208</c:v>
                </c:pt>
                <c:pt idx="126">
                  <c:v>0.18209867495245208</c:v>
                </c:pt>
                <c:pt idx="127">
                  <c:v>0.18209867495245208</c:v>
                </c:pt>
                <c:pt idx="128">
                  <c:v>0.18209867495245208</c:v>
                </c:pt>
                <c:pt idx="129">
                  <c:v>0.18209867495245208</c:v>
                </c:pt>
                <c:pt idx="130">
                  <c:v>0.18209867495245208</c:v>
                </c:pt>
                <c:pt idx="131">
                  <c:v>0.18209867495245208</c:v>
                </c:pt>
                <c:pt idx="132">
                  <c:v>0.18209867495245208</c:v>
                </c:pt>
                <c:pt idx="133">
                  <c:v>0.18209867495245208</c:v>
                </c:pt>
                <c:pt idx="134">
                  <c:v>0.18209867495245208</c:v>
                </c:pt>
                <c:pt idx="135">
                  <c:v>0.18209867495245208</c:v>
                </c:pt>
                <c:pt idx="136">
                  <c:v>0.18209867495245208</c:v>
                </c:pt>
                <c:pt idx="137">
                  <c:v>0.18209867495245208</c:v>
                </c:pt>
                <c:pt idx="138">
                  <c:v>0.18209867495245208</c:v>
                </c:pt>
                <c:pt idx="139">
                  <c:v>0.18209867495245208</c:v>
                </c:pt>
                <c:pt idx="140">
                  <c:v>0.18209867495245208</c:v>
                </c:pt>
                <c:pt idx="141">
                  <c:v>0.18209867495245208</c:v>
                </c:pt>
                <c:pt idx="142">
                  <c:v>0.18209867495245208</c:v>
                </c:pt>
                <c:pt idx="143">
                  <c:v>0.18209867495245208</c:v>
                </c:pt>
                <c:pt idx="144">
                  <c:v>0.18209867495245208</c:v>
                </c:pt>
                <c:pt idx="145">
                  <c:v>0.18209867495245208</c:v>
                </c:pt>
                <c:pt idx="146">
                  <c:v>0.18209867495245208</c:v>
                </c:pt>
                <c:pt idx="147">
                  <c:v>0.18209867495245208</c:v>
                </c:pt>
                <c:pt idx="148">
                  <c:v>0.18209867495245208</c:v>
                </c:pt>
                <c:pt idx="149">
                  <c:v>0.18209867495245208</c:v>
                </c:pt>
                <c:pt idx="150">
                  <c:v>0.18209867495245208</c:v>
                </c:pt>
                <c:pt idx="151">
                  <c:v>0.18209867495245208</c:v>
                </c:pt>
                <c:pt idx="152">
                  <c:v>0.18209867495245208</c:v>
                </c:pt>
                <c:pt idx="153">
                  <c:v>0.18209867495245208</c:v>
                </c:pt>
                <c:pt idx="154">
                  <c:v>0.18209867495245208</c:v>
                </c:pt>
                <c:pt idx="155">
                  <c:v>0.18209867495245208</c:v>
                </c:pt>
                <c:pt idx="156">
                  <c:v>0.18209867495245208</c:v>
                </c:pt>
                <c:pt idx="157">
                  <c:v>0.18209867495245208</c:v>
                </c:pt>
                <c:pt idx="158">
                  <c:v>0.18209867495245208</c:v>
                </c:pt>
                <c:pt idx="159">
                  <c:v>0.18209867495245208</c:v>
                </c:pt>
                <c:pt idx="160">
                  <c:v>0.18209867495245208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EnergySubClustersTS!$F$4:$F$164</c:f>
              <c:numCache>
                <c:formatCode>0.00</c:formatCode>
                <c:ptCount val="161"/>
                <c:pt idx="0">
                  <c:v>0.25603152929905615</c:v>
                </c:pt>
                <c:pt idx="1">
                  <c:v>0.25603152929905615</c:v>
                </c:pt>
                <c:pt idx="2">
                  <c:v>0.25603152929905615</c:v>
                </c:pt>
                <c:pt idx="3">
                  <c:v>0.25603152929905615</c:v>
                </c:pt>
                <c:pt idx="4">
                  <c:v>0.25603152929905615</c:v>
                </c:pt>
                <c:pt idx="5">
                  <c:v>0.25603152929905615</c:v>
                </c:pt>
                <c:pt idx="6">
                  <c:v>0.25603152929905615</c:v>
                </c:pt>
                <c:pt idx="7">
                  <c:v>0.25603152929905615</c:v>
                </c:pt>
                <c:pt idx="8">
                  <c:v>0.25603152929905615</c:v>
                </c:pt>
                <c:pt idx="9">
                  <c:v>0.25603152929905615</c:v>
                </c:pt>
                <c:pt idx="10">
                  <c:v>0.25603152929905615</c:v>
                </c:pt>
                <c:pt idx="11">
                  <c:v>0.25603152929905615</c:v>
                </c:pt>
                <c:pt idx="12">
                  <c:v>0.25603152929905615</c:v>
                </c:pt>
                <c:pt idx="13">
                  <c:v>0.25603152929905615</c:v>
                </c:pt>
                <c:pt idx="14">
                  <c:v>0.25603152929905615</c:v>
                </c:pt>
                <c:pt idx="15">
                  <c:v>0.25603152929905615</c:v>
                </c:pt>
                <c:pt idx="16">
                  <c:v>0.25603152929905615</c:v>
                </c:pt>
                <c:pt idx="17">
                  <c:v>0.25603152929905615</c:v>
                </c:pt>
                <c:pt idx="18">
                  <c:v>0.25603152929905615</c:v>
                </c:pt>
                <c:pt idx="19">
                  <c:v>0.25603152929905615</c:v>
                </c:pt>
                <c:pt idx="20">
                  <c:v>0.25603152929905615</c:v>
                </c:pt>
                <c:pt idx="21">
                  <c:v>0.25603152929905615</c:v>
                </c:pt>
                <c:pt idx="22">
                  <c:v>0.25603152929905615</c:v>
                </c:pt>
                <c:pt idx="23">
                  <c:v>0.25603152929905615</c:v>
                </c:pt>
                <c:pt idx="24">
                  <c:v>0.25603152929905615</c:v>
                </c:pt>
                <c:pt idx="25">
                  <c:v>0.25603152929905615</c:v>
                </c:pt>
                <c:pt idx="26">
                  <c:v>0.25603152929905615</c:v>
                </c:pt>
                <c:pt idx="27">
                  <c:v>0.25603152929905615</c:v>
                </c:pt>
                <c:pt idx="28">
                  <c:v>0.25603152929905615</c:v>
                </c:pt>
                <c:pt idx="29">
                  <c:v>0.25603152929905615</c:v>
                </c:pt>
                <c:pt idx="30">
                  <c:v>0.25603152929905615</c:v>
                </c:pt>
                <c:pt idx="31">
                  <c:v>0.25603152929905615</c:v>
                </c:pt>
                <c:pt idx="32">
                  <c:v>0.25603152929905615</c:v>
                </c:pt>
                <c:pt idx="33">
                  <c:v>0.25603152929905615</c:v>
                </c:pt>
                <c:pt idx="34">
                  <c:v>0.25603152929905615</c:v>
                </c:pt>
                <c:pt idx="35">
                  <c:v>0.25603152929905615</c:v>
                </c:pt>
                <c:pt idx="36">
                  <c:v>0.25603152929905615</c:v>
                </c:pt>
                <c:pt idx="37">
                  <c:v>0.25603152929905615</c:v>
                </c:pt>
                <c:pt idx="38">
                  <c:v>0.25603152929905615</c:v>
                </c:pt>
                <c:pt idx="39">
                  <c:v>0.25603152929905615</c:v>
                </c:pt>
                <c:pt idx="40">
                  <c:v>0.25603152929905615</c:v>
                </c:pt>
                <c:pt idx="41">
                  <c:v>0.25603152929905615</c:v>
                </c:pt>
                <c:pt idx="42">
                  <c:v>0.25603152929905615</c:v>
                </c:pt>
                <c:pt idx="43">
                  <c:v>0.25603152929905615</c:v>
                </c:pt>
                <c:pt idx="44">
                  <c:v>0.25603152929905615</c:v>
                </c:pt>
                <c:pt idx="45">
                  <c:v>0.25603152929905615</c:v>
                </c:pt>
                <c:pt idx="46">
                  <c:v>0.25603152929905615</c:v>
                </c:pt>
                <c:pt idx="47">
                  <c:v>0.25603152929905615</c:v>
                </c:pt>
                <c:pt idx="48">
                  <c:v>0.25603152929905615</c:v>
                </c:pt>
                <c:pt idx="49">
                  <c:v>0.25603152929905615</c:v>
                </c:pt>
                <c:pt idx="50">
                  <c:v>0.25603152929905615</c:v>
                </c:pt>
                <c:pt idx="51">
                  <c:v>0.25603152929905615</c:v>
                </c:pt>
                <c:pt idx="52">
                  <c:v>0.25603152929905615</c:v>
                </c:pt>
                <c:pt idx="53">
                  <c:v>0.25603152929905615</c:v>
                </c:pt>
                <c:pt idx="54">
                  <c:v>0.25603152929905615</c:v>
                </c:pt>
                <c:pt idx="55">
                  <c:v>0.25603152929905615</c:v>
                </c:pt>
                <c:pt idx="56">
                  <c:v>0.25603152929905615</c:v>
                </c:pt>
                <c:pt idx="57">
                  <c:v>0.25603152929905615</c:v>
                </c:pt>
                <c:pt idx="58">
                  <c:v>0.25603152929905615</c:v>
                </c:pt>
                <c:pt idx="59">
                  <c:v>0.25603152929905615</c:v>
                </c:pt>
                <c:pt idx="60">
                  <c:v>0.25603152929905615</c:v>
                </c:pt>
                <c:pt idx="61">
                  <c:v>0.25603152929905615</c:v>
                </c:pt>
                <c:pt idx="62">
                  <c:v>0.25603152929905615</c:v>
                </c:pt>
                <c:pt idx="63">
                  <c:v>0.25603152929905615</c:v>
                </c:pt>
                <c:pt idx="64">
                  <c:v>0.25603152929905615</c:v>
                </c:pt>
                <c:pt idx="65">
                  <c:v>0.25603152929905615</c:v>
                </c:pt>
                <c:pt idx="66">
                  <c:v>0.25603152929905615</c:v>
                </c:pt>
                <c:pt idx="67">
                  <c:v>0.25603152929905615</c:v>
                </c:pt>
                <c:pt idx="68">
                  <c:v>0.25603152929905615</c:v>
                </c:pt>
                <c:pt idx="69">
                  <c:v>0.25603152929905615</c:v>
                </c:pt>
                <c:pt idx="70">
                  <c:v>0.25603152929905615</c:v>
                </c:pt>
                <c:pt idx="71">
                  <c:v>0.25603152929905615</c:v>
                </c:pt>
                <c:pt idx="72">
                  <c:v>0.25603152929905615</c:v>
                </c:pt>
                <c:pt idx="73">
                  <c:v>0.25603152929905615</c:v>
                </c:pt>
                <c:pt idx="74">
                  <c:v>0.25603152929905615</c:v>
                </c:pt>
                <c:pt idx="75">
                  <c:v>0.25603152929905615</c:v>
                </c:pt>
                <c:pt idx="76">
                  <c:v>0.25603152929905615</c:v>
                </c:pt>
                <c:pt idx="77">
                  <c:v>0.25603152929905615</c:v>
                </c:pt>
                <c:pt idx="78">
                  <c:v>0.25603152929905615</c:v>
                </c:pt>
                <c:pt idx="79">
                  <c:v>0.25603152929905615</c:v>
                </c:pt>
                <c:pt idx="80">
                  <c:v>0.25603152929905615</c:v>
                </c:pt>
                <c:pt idx="81">
                  <c:v>0.25603152929905615</c:v>
                </c:pt>
                <c:pt idx="82">
                  <c:v>0.25603152929905615</c:v>
                </c:pt>
                <c:pt idx="83">
                  <c:v>0.25603152929905615</c:v>
                </c:pt>
                <c:pt idx="84">
                  <c:v>0.25603152929905615</c:v>
                </c:pt>
                <c:pt idx="85">
                  <c:v>0.25603152929905615</c:v>
                </c:pt>
                <c:pt idx="86">
                  <c:v>0.25603152929905615</c:v>
                </c:pt>
                <c:pt idx="87">
                  <c:v>0.25603152929905615</c:v>
                </c:pt>
                <c:pt idx="88">
                  <c:v>0.25603152929905615</c:v>
                </c:pt>
                <c:pt idx="89">
                  <c:v>0.25603152929905615</c:v>
                </c:pt>
                <c:pt idx="90">
                  <c:v>0.25603152929905615</c:v>
                </c:pt>
                <c:pt idx="91">
                  <c:v>0.25603152929905615</c:v>
                </c:pt>
                <c:pt idx="92">
                  <c:v>0.25603152929905615</c:v>
                </c:pt>
                <c:pt idx="93">
                  <c:v>0.25603152929905615</c:v>
                </c:pt>
                <c:pt idx="94">
                  <c:v>0.25603152929905615</c:v>
                </c:pt>
                <c:pt idx="95">
                  <c:v>0.25603152929905615</c:v>
                </c:pt>
                <c:pt idx="96">
                  <c:v>0.25603152929905615</c:v>
                </c:pt>
                <c:pt idx="97">
                  <c:v>0.25603152929905615</c:v>
                </c:pt>
                <c:pt idx="98">
                  <c:v>0.25603152929905615</c:v>
                </c:pt>
                <c:pt idx="99">
                  <c:v>0.25603152929905615</c:v>
                </c:pt>
                <c:pt idx="100">
                  <c:v>0.25603152929905615</c:v>
                </c:pt>
                <c:pt idx="101">
                  <c:v>0.25603152929905615</c:v>
                </c:pt>
                <c:pt idx="102">
                  <c:v>0.25603152929905615</c:v>
                </c:pt>
                <c:pt idx="103">
                  <c:v>0.25603152929905615</c:v>
                </c:pt>
                <c:pt idx="104">
                  <c:v>0.25603152929905615</c:v>
                </c:pt>
                <c:pt idx="105">
                  <c:v>0.25603152929905615</c:v>
                </c:pt>
                <c:pt idx="106">
                  <c:v>0.25603152929905615</c:v>
                </c:pt>
                <c:pt idx="107">
                  <c:v>0.25603152929905615</c:v>
                </c:pt>
                <c:pt idx="108">
                  <c:v>0.25603152929905615</c:v>
                </c:pt>
                <c:pt idx="109">
                  <c:v>0.25603152929905615</c:v>
                </c:pt>
                <c:pt idx="110">
                  <c:v>0.25603152929905615</c:v>
                </c:pt>
                <c:pt idx="111">
                  <c:v>0.25603152929905615</c:v>
                </c:pt>
                <c:pt idx="112">
                  <c:v>0.25603152929905615</c:v>
                </c:pt>
                <c:pt idx="113">
                  <c:v>0.25603152929905615</c:v>
                </c:pt>
                <c:pt idx="114">
                  <c:v>0.25603152929905615</c:v>
                </c:pt>
                <c:pt idx="115">
                  <c:v>0.25603152929905615</c:v>
                </c:pt>
                <c:pt idx="116">
                  <c:v>0.25603152929905615</c:v>
                </c:pt>
                <c:pt idx="117">
                  <c:v>0.25603152929905615</c:v>
                </c:pt>
                <c:pt idx="118">
                  <c:v>0.25603152929905615</c:v>
                </c:pt>
                <c:pt idx="119">
                  <c:v>0.25603152929905615</c:v>
                </c:pt>
                <c:pt idx="120">
                  <c:v>0.25603152929905615</c:v>
                </c:pt>
                <c:pt idx="121">
                  <c:v>0.25603152929905615</c:v>
                </c:pt>
                <c:pt idx="122">
                  <c:v>0.25603152929905615</c:v>
                </c:pt>
                <c:pt idx="123">
                  <c:v>0.25603152929905615</c:v>
                </c:pt>
                <c:pt idx="124">
                  <c:v>0.25603152929905615</c:v>
                </c:pt>
                <c:pt idx="125">
                  <c:v>0.25603152929905615</c:v>
                </c:pt>
                <c:pt idx="126">
                  <c:v>0.25603152929905615</c:v>
                </c:pt>
                <c:pt idx="127">
                  <c:v>0.25603152929905615</c:v>
                </c:pt>
                <c:pt idx="128">
                  <c:v>0.25603152929905615</c:v>
                </c:pt>
                <c:pt idx="129">
                  <c:v>0.25603152929905615</c:v>
                </c:pt>
                <c:pt idx="130">
                  <c:v>0.25603152929905615</c:v>
                </c:pt>
                <c:pt idx="131">
                  <c:v>0.25603152929905615</c:v>
                </c:pt>
                <c:pt idx="132">
                  <c:v>0.25603152929905615</c:v>
                </c:pt>
                <c:pt idx="133">
                  <c:v>0.25603152929905615</c:v>
                </c:pt>
                <c:pt idx="134">
                  <c:v>0.25603152929905615</c:v>
                </c:pt>
                <c:pt idx="135">
                  <c:v>0.25603152929905615</c:v>
                </c:pt>
                <c:pt idx="136">
                  <c:v>0.25603152929905615</c:v>
                </c:pt>
                <c:pt idx="137">
                  <c:v>0.25603152929905615</c:v>
                </c:pt>
                <c:pt idx="138">
                  <c:v>0.25603152929905615</c:v>
                </c:pt>
                <c:pt idx="139">
                  <c:v>0.25603152929905615</c:v>
                </c:pt>
                <c:pt idx="140">
                  <c:v>0.25603152929905615</c:v>
                </c:pt>
                <c:pt idx="141">
                  <c:v>0.25603152929905615</c:v>
                </c:pt>
                <c:pt idx="142">
                  <c:v>0.25603152929905615</c:v>
                </c:pt>
                <c:pt idx="143">
                  <c:v>0.25603152929905615</c:v>
                </c:pt>
                <c:pt idx="144">
                  <c:v>0.25603152929905615</c:v>
                </c:pt>
                <c:pt idx="145">
                  <c:v>0.25603152929905615</c:v>
                </c:pt>
                <c:pt idx="146">
                  <c:v>0.25603152929905615</c:v>
                </c:pt>
                <c:pt idx="147">
                  <c:v>0.25603152929905615</c:v>
                </c:pt>
                <c:pt idx="148">
                  <c:v>0.25603152929905615</c:v>
                </c:pt>
                <c:pt idx="149">
                  <c:v>0.25603152929905615</c:v>
                </c:pt>
                <c:pt idx="150">
                  <c:v>0.25603152929905615</c:v>
                </c:pt>
                <c:pt idx="151">
                  <c:v>0.25603152929905615</c:v>
                </c:pt>
                <c:pt idx="152">
                  <c:v>0.25603152929905615</c:v>
                </c:pt>
                <c:pt idx="153">
                  <c:v>0.25603152929905615</c:v>
                </c:pt>
                <c:pt idx="154">
                  <c:v>0.25603152929905615</c:v>
                </c:pt>
                <c:pt idx="155">
                  <c:v>0.25603152929905615</c:v>
                </c:pt>
                <c:pt idx="156">
                  <c:v>0.25603152929905615</c:v>
                </c:pt>
                <c:pt idx="157">
                  <c:v>0.25603152929905615</c:v>
                </c:pt>
                <c:pt idx="158">
                  <c:v>0.25603152929905615</c:v>
                </c:pt>
                <c:pt idx="159">
                  <c:v>0.25603152929905615</c:v>
                </c:pt>
                <c:pt idx="160">
                  <c:v>0.25603152929905615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EnergySubClustersTS!$G$4:$G$164</c:f>
              <c:numCache>
                <c:formatCode>0.00</c:formatCode>
                <c:ptCount val="161"/>
                <c:pt idx="0">
                  <c:v>0.10816582060584799</c:v>
                </c:pt>
                <c:pt idx="1">
                  <c:v>0.10816582060584799</c:v>
                </c:pt>
                <c:pt idx="2">
                  <c:v>0.10816582060584799</c:v>
                </c:pt>
                <c:pt idx="3">
                  <c:v>0.10816582060584799</c:v>
                </c:pt>
                <c:pt idx="4">
                  <c:v>0.10816582060584799</c:v>
                </c:pt>
                <c:pt idx="5">
                  <c:v>0.10816582060584799</c:v>
                </c:pt>
                <c:pt idx="6">
                  <c:v>0.10816582060584799</c:v>
                </c:pt>
                <c:pt idx="7">
                  <c:v>0.10816582060584799</c:v>
                </c:pt>
                <c:pt idx="8">
                  <c:v>0.10816582060584799</c:v>
                </c:pt>
                <c:pt idx="9">
                  <c:v>0.10816582060584799</c:v>
                </c:pt>
                <c:pt idx="10">
                  <c:v>0.10816582060584799</c:v>
                </c:pt>
                <c:pt idx="11">
                  <c:v>0.10816582060584799</c:v>
                </c:pt>
                <c:pt idx="12">
                  <c:v>0.10816582060584799</c:v>
                </c:pt>
                <c:pt idx="13">
                  <c:v>0.10816582060584799</c:v>
                </c:pt>
                <c:pt idx="14">
                  <c:v>0.10816582060584799</c:v>
                </c:pt>
                <c:pt idx="15">
                  <c:v>0.10816582060584799</c:v>
                </c:pt>
                <c:pt idx="16">
                  <c:v>0.10816582060584799</c:v>
                </c:pt>
                <c:pt idx="17">
                  <c:v>0.10816582060584799</c:v>
                </c:pt>
                <c:pt idx="18">
                  <c:v>0.10816582060584799</c:v>
                </c:pt>
                <c:pt idx="19">
                  <c:v>0.10816582060584799</c:v>
                </c:pt>
                <c:pt idx="20">
                  <c:v>0.10816582060584799</c:v>
                </c:pt>
                <c:pt idx="21">
                  <c:v>0.10816582060584799</c:v>
                </c:pt>
                <c:pt idx="22">
                  <c:v>0.10816582060584799</c:v>
                </c:pt>
                <c:pt idx="23">
                  <c:v>0.10816582060584799</c:v>
                </c:pt>
                <c:pt idx="24">
                  <c:v>0.10816582060584799</c:v>
                </c:pt>
                <c:pt idx="25">
                  <c:v>0.10816582060584799</c:v>
                </c:pt>
                <c:pt idx="26">
                  <c:v>0.10816582060584799</c:v>
                </c:pt>
                <c:pt idx="27">
                  <c:v>0.10816582060584799</c:v>
                </c:pt>
                <c:pt idx="28">
                  <c:v>0.10816582060584799</c:v>
                </c:pt>
                <c:pt idx="29">
                  <c:v>0.10816582060584799</c:v>
                </c:pt>
                <c:pt idx="30">
                  <c:v>0.10816582060584799</c:v>
                </c:pt>
                <c:pt idx="31">
                  <c:v>0.10816582060584799</c:v>
                </c:pt>
                <c:pt idx="32">
                  <c:v>0.10816582060584799</c:v>
                </c:pt>
                <c:pt idx="33">
                  <c:v>0.10816582060584799</c:v>
                </c:pt>
                <c:pt idx="34">
                  <c:v>0.10816582060584799</c:v>
                </c:pt>
                <c:pt idx="35">
                  <c:v>0.10816582060584799</c:v>
                </c:pt>
                <c:pt idx="36">
                  <c:v>0.10816582060584799</c:v>
                </c:pt>
                <c:pt idx="37">
                  <c:v>0.10816582060584799</c:v>
                </c:pt>
                <c:pt idx="38">
                  <c:v>0.10816582060584799</c:v>
                </c:pt>
                <c:pt idx="39">
                  <c:v>0.10816582060584799</c:v>
                </c:pt>
                <c:pt idx="40">
                  <c:v>0.10816582060584799</c:v>
                </c:pt>
                <c:pt idx="41">
                  <c:v>0.10816582060584799</c:v>
                </c:pt>
                <c:pt idx="42">
                  <c:v>0.10816582060584799</c:v>
                </c:pt>
                <c:pt idx="43">
                  <c:v>0.10816582060584799</c:v>
                </c:pt>
                <c:pt idx="44">
                  <c:v>0.10816582060584799</c:v>
                </c:pt>
                <c:pt idx="45">
                  <c:v>0.10816582060584799</c:v>
                </c:pt>
                <c:pt idx="46">
                  <c:v>0.10816582060584799</c:v>
                </c:pt>
                <c:pt idx="47">
                  <c:v>0.10816582060584799</c:v>
                </c:pt>
                <c:pt idx="48">
                  <c:v>0.10816582060584799</c:v>
                </c:pt>
                <c:pt idx="49">
                  <c:v>0.10816582060584799</c:v>
                </c:pt>
                <c:pt idx="50">
                  <c:v>0.10816582060584799</c:v>
                </c:pt>
                <c:pt idx="51">
                  <c:v>0.10816582060584799</c:v>
                </c:pt>
                <c:pt idx="52">
                  <c:v>0.10816582060584799</c:v>
                </c:pt>
                <c:pt idx="53">
                  <c:v>0.10816582060584799</c:v>
                </c:pt>
                <c:pt idx="54">
                  <c:v>0.10816582060584799</c:v>
                </c:pt>
                <c:pt idx="55">
                  <c:v>0.10816582060584799</c:v>
                </c:pt>
                <c:pt idx="56">
                  <c:v>0.10816582060584799</c:v>
                </c:pt>
                <c:pt idx="57">
                  <c:v>0.10816582060584799</c:v>
                </c:pt>
                <c:pt idx="58">
                  <c:v>0.10816582060584799</c:v>
                </c:pt>
                <c:pt idx="59">
                  <c:v>0.10816582060584799</c:v>
                </c:pt>
                <c:pt idx="60">
                  <c:v>0.10816582060584799</c:v>
                </c:pt>
                <c:pt idx="61">
                  <c:v>0.10816582060584799</c:v>
                </c:pt>
                <c:pt idx="62">
                  <c:v>0.10816582060584799</c:v>
                </c:pt>
                <c:pt idx="63">
                  <c:v>0.10816582060584799</c:v>
                </c:pt>
                <c:pt idx="64">
                  <c:v>0.10816582060584799</c:v>
                </c:pt>
                <c:pt idx="65">
                  <c:v>0.10816582060584799</c:v>
                </c:pt>
                <c:pt idx="66">
                  <c:v>0.10816582060584799</c:v>
                </c:pt>
                <c:pt idx="67">
                  <c:v>0.10816582060584799</c:v>
                </c:pt>
                <c:pt idx="68">
                  <c:v>0.10816582060584799</c:v>
                </c:pt>
                <c:pt idx="69">
                  <c:v>0.10816582060584799</c:v>
                </c:pt>
                <c:pt idx="70">
                  <c:v>0.10816582060584799</c:v>
                </c:pt>
                <c:pt idx="71">
                  <c:v>0.10816582060584799</c:v>
                </c:pt>
                <c:pt idx="72">
                  <c:v>0.10816582060584799</c:v>
                </c:pt>
                <c:pt idx="73">
                  <c:v>0.10816582060584799</c:v>
                </c:pt>
                <c:pt idx="74">
                  <c:v>0.10816582060584799</c:v>
                </c:pt>
                <c:pt idx="75">
                  <c:v>0.10816582060584799</c:v>
                </c:pt>
                <c:pt idx="76">
                  <c:v>0.10816582060584799</c:v>
                </c:pt>
                <c:pt idx="77">
                  <c:v>0.10816582060584799</c:v>
                </c:pt>
                <c:pt idx="78">
                  <c:v>0.10816582060584799</c:v>
                </c:pt>
                <c:pt idx="79">
                  <c:v>0.10816582060584799</c:v>
                </c:pt>
                <c:pt idx="80">
                  <c:v>0.10816582060584799</c:v>
                </c:pt>
                <c:pt idx="81">
                  <c:v>0.10816582060584799</c:v>
                </c:pt>
                <c:pt idx="82">
                  <c:v>0.10816582060584799</c:v>
                </c:pt>
                <c:pt idx="83">
                  <c:v>0.10816582060584799</c:v>
                </c:pt>
                <c:pt idx="84">
                  <c:v>0.10816582060584799</c:v>
                </c:pt>
                <c:pt idx="85">
                  <c:v>0.10816582060584799</c:v>
                </c:pt>
                <c:pt idx="86">
                  <c:v>0.10816582060584799</c:v>
                </c:pt>
                <c:pt idx="87">
                  <c:v>0.10816582060584799</c:v>
                </c:pt>
                <c:pt idx="88">
                  <c:v>0.10816582060584799</c:v>
                </c:pt>
                <c:pt idx="89">
                  <c:v>0.10816582060584799</c:v>
                </c:pt>
                <c:pt idx="90">
                  <c:v>0.10816582060584799</c:v>
                </c:pt>
                <c:pt idx="91">
                  <c:v>0.10816582060584799</c:v>
                </c:pt>
                <c:pt idx="92">
                  <c:v>0.10816582060584799</c:v>
                </c:pt>
                <c:pt idx="93">
                  <c:v>0.10816582060584799</c:v>
                </c:pt>
                <c:pt idx="94">
                  <c:v>0.10816582060584799</c:v>
                </c:pt>
                <c:pt idx="95">
                  <c:v>0.10816582060584799</c:v>
                </c:pt>
                <c:pt idx="96">
                  <c:v>0.10816582060584799</c:v>
                </c:pt>
                <c:pt idx="97">
                  <c:v>0.10816582060584799</c:v>
                </c:pt>
                <c:pt idx="98">
                  <c:v>0.10816582060584799</c:v>
                </c:pt>
                <c:pt idx="99">
                  <c:v>0.10816582060584799</c:v>
                </c:pt>
                <c:pt idx="100">
                  <c:v>0.10816582060584799</c:v>
                </c:pt>
                <c:pt idx="101">
                  <c:v>0.10816582060584799</c:v>
                </c:pt>
                <c:pt idx="102">
                  <c:v>0.10816582060584799</c:v>
                </c:pt>
                <c:pt idx="103">
                  <c:v>0.10816582060584799</c:v>
                </c:pt>
                <c:pt idx="104">
                  <c:v>0.10816582060584799</c:v>
                </c:pt>
                <c:pt idx="105">
                  <c:v>0.10816582060584799</c:v>
                </c:pt>
                <c:pt idx="106">
                  <c:v>0.10816582060584799</c:v>
                </c:pt>
                <c:pt idx="107">
                  <c:v>0.10816582060584799</c:v>
                </c:pt>
                <c:pt idx="108">
                  <c:v>0.10816582060584799</c:v>
                </c:pt>
                <c:pt idx="109">
                  <c:v>0.10816582060584799</c:v>
                </c:pt>
                <c:pt idx="110">
                  <c:v>0.10816582060584799</c:v>
                </c:pt>
                <c:pt idx="111">
                  <c:v>0.10816582060584799</c:v>
                </c:pt>
                <c:pt idx="112">
                  <c:v>0.10816582060584799</c:v>
                </c:pt>
                <c:pt idx="113">
                  <c:v>0.10816582060584799</c:v>
                </c:pt>
                <c:pt idx="114">
                  <c:v>0.10816582060584799</c:v>
                </c:pt>
                <c:pt idx="115">
                  <c:v>0.10816582060584799</c:v>
                </c:pt>
                <c:pt idx="116">
                  <c:v>0.10816582060584799</c:v>
                </c:pt>
                <c:pt idx="117">
                  <c:v>0.10816582060584799</c:v>
                </c:pt>
                <c:pt idx="118">
                  <c:v>0.10816582060584799</c:v>
                </c:pt>
                <c:pt idx="119">
                  <c:v>0.10816582060584799</c:v>
                </c:pt>
                <c:pt idx="120">
                  <c:v>0.10816582060584799</c:v>
                </c:pt>
                <c:pt idx="121">
                  <c:v>0.10816582060584799</c:v>
                </c:pt>
                <c:pt idx="122">
                  <c:v>0.10816582060584799</c:v>
                </c:pt>
                <c:pt idx="123">
                  <c:v>0.10816582060584799</c:v>
                </c:pt>
                <c:pt idx="124">
                  <c:v>0.10816582060584799</c:v>
                </c:pt>
                <c:pt idx="125">
                  <c:v>0.10816582060584799</c:v>
                </c:pt>
                <c:pt idx="126">
                  <c:v>0.10816582060584799</c:v>
                </c:pt>
                <c:pt idx="127">
                  <c:v>0.10816582060584799</c:v>
                </c:pt>
                <c:pt idx="128">
                  <c:v>0.10816582060584799</c:v>
                </c:pt>
                <c:pt idx="129">
                  <c:v>0.10816582060584799</c:v>
                </c:pt>
                <c:pt idx="130">
                  <c:v>0.10816582060584799</c:v>
                </c:pt>
                <c:pt idx="131">
                  <c:v>0.10816582060584799</c:v>
                </c:pt>
                <c:pt idx="132">
                  <c:v>0.10816582060584799</c:v>
                </c:pt>
                <c:pt idx="133">
                  <c:v>0.10816582060584799</c:v>
                </c:pt>
                <c:pt idx="134">
                  <c:v>0.10816582060584799</c:v>
                </c:pt>
                <c:pt idx="135">
                  <c:v>0.10816582060584799</c:v>
                </c:pt>
                <c:pt idx="136">
                  <c:v>0.10816582060584799</c:v>
                </c:pt>
                <c:pt idx="137">
                  <c:v>0.10816582060584799</c:v>
                </c:pt>
                <c:pt idx="138">
                  <c:v>0.10816582060584799</c:v>
                </c:pt>
                <c:pt idx="139">
                  <c:v>0.10816582060584799</c:v>
                </c:pt>
                <c:pt idx="140">
                  <c:v>0.10816582060584799</c:v>
                </c:pt>
                <c:pt idx="141">
                  <c:v>0.10816582060584799</c:v>
                </c:pt>
                <c:pt idx="142">
                  <c:v>0.10816582060584799</c:v>
                </c:pt>
                <c:pt idx="143">
                  <c:v>0.10816582060584799</c:v>
                </c:pt>
                <c:pt idx="144">
                  <c:v>0.10816582060584799</c:v>
                </c:pt>
                <c:pt idx="145">
                  <c:v>0.10816582060584799</c:v>
                </c:pt>
                <c:pt idx="146">
                  <c:v>0.10816582060584799</c:v>
                </c:pt>
                <c:pt idx="147">
                  <c:v>0.10816582060584799</c:v>
                </c:pt>
                <c:pt idx="148">
                  <c:v>0.10816582060584799</c:v>
                </c:pt>
                <c:pt idx="149">
                  <c:v>0.10816582060584799</c:v>
                </c:pt>
                <c:pt idx="150">
                  <c:v>0.10816582060584799</c:v>
                </c:pt>
                <c:pt idx="151">
                  <c:v>0.10816582060584799</c:v>
                </c:pt>
                <c:pt idx="152">
                  <c:v>0.10816582060584799</c:v>
                </c:pt>
                <c:pt idx="153">
                  <c:v>0.10816582060584799</c:v>
                </c:pt>
                <c:pt idx="154">
                  <c:v>0.10816582060584799</c:v>
                </c:pt>
                <c:pt idx="155">
                  <c:v>0.10816582060584799</c:v>
                </c:pt>
                <c:pt idx="156">
                  <c:v>0.10816582060584799</c:v>
                </c:pt>
                <c:pt idx="157">
                  <c:v>0.10816582060584799</c:v>
                </c:pt>
                <c:pt idx="158">
                  <c:v>0.10816582060584799</c:v>
                </c:pt>
                <c:pt idx="159">
                  <c:v>0.10816582060584799</c:v>
                </c:pt>
                <c:pt idx="160">
                  <c:v>0.10816582060584799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1997760"/>
        <c:axId val="302002072"/>
      </c:lineChart>
      <c:dateAx>
        <c:axId val="30199776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0020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2002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19977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4072"/>
        <c:axId val="192134856"/>
      </c:lineChart>
      <c:dateAx>
        <c:axId val="1921340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8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4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0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dirty="0"/>
              <a:t>Distribution of posts and users count across top </a:t>
            </a:r>
            <a:r>
              <a:rPr lang="en-IN" sz="1400" dirty="0" smtClean="0"/>
              <a:t>25 </a:t>
            </a:r>
            <a:r>
              <a:rPr lang="en-IN" sz="1400" dirty="0"/>
              <a:t>subreddits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410852134117024E-2"/>
          <c:y val="5.6086690672466175E-2"/>
          <c:w val="0.83737810593869888"/>
          <c:h val="0.4640587264736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Subreds!$C$3</c:f>
              <c:strCache>
                <c:ptCount val="1"/>
                <c:pt idx="0">
                  <c:v>Total no. of posts published in subreddit (in '1000s)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Subreds!$C$4:$C$28</c:f>
              <c:numCache>
                <c:formatCode>0.0</c:formatCode>
                <c:ptCount val="25"/>
                <c:pt idx="0">
                  <c:v>574.97699999999998</c:v>
                </c:pt>
                <c:pt idx="1">
                  <c:v>336.88900000000001</c:v>
                </c:pt>
                <c:pt idx="2">
                  <c:v>114.081</c:v>
                </c:pt>
                <c:pt idx="3">
                  <c:v>106.157</c:v>
                </c:pt>
                <c:pt idx="4">
                  <c:v>66.046999999999997</c:v>
                </c:pt>
                <c:pt idx="5">
                  <c:v>56.779000000000003</c:v>
                </c:pt>
                <c:pt idx="6">
                  <c:v>49.936</c:v>
                </c:pt>
                <c:pt idx="7">
                  <c:v>48.872</c:v>
                </c:pt>
                <c:pt idx="8">
                  <c:v>39.512</c:v>
                </c:pt>
                <c:pt idx="9">
                  <c:v>32.03</c:v>
                </c:pt>
                <c:pt idx="10">
                  <c:v>29.881</c:v>
                </c:pt>
                <c:pt idx="11">
                  <c:v>22.972000000000001</c:v>
                </c:pt>
                <c:pt idx="12">
                  <c:v>18.616</c:v>
                </c:pt>
                <c:pt idx="13">
                  <c:v>18.474</c:v>
                </c:pt>
                <c:pt idx="14">
                  <c:v>15.567</c:v>
                </c:pt>
                <c:pt idx="15">
                  <c:v>14.625999999999999</c:v>
                </c:pt>
                <c:pt idx="16">
                  <c:v>13.118</c:v>
                </c:pt>
                <c:pt idx="17">
                  <c:v>11.555</c:v>
                </c:pt>
                <c:pt idx="18">
                  <c:v>9.1189999999999998</c:v>
                </c:pt>
                <c:pt idx="19">
                  <c:v>8.9629999999999992</c:v>
                </c:pt>
                <c:pt idx="20">
                  <c:v>7.1710000000000003</c:v>
                </c:pt>
                <c:pt idx="21">
                  <c:v>6.7380000000000004</c:v>
                </c:pt>
                <c:pt idx="22">
                  <c:v>5.891</c:v>
                </c:pt>
                <c:pt idx="23">
                  <c:v>5.4379999999999997</c:v>
                </c:pt>
                <c:pt idx="24">
                  <c:v>5.3959999999999999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4940376"/>
        <c:axId val="194938808"/>
      </c:barChart>
      <c:lineChart>
        <c:grouping val="standard"/>
        <c:varyColors val="0"/>
        <c:ser>
          <c:idx val="1"/>
          <c:order val="1"/>
          <c:tx>
            <c:strRef>
              <c:f>Subreds!$D$3</c:f>
              <c:strCache>
                <c:ptCount val="1"/>
                <c:pt idx="0">
                  <c:v>Total no. of unique users (published at least once) - [RHS]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Subreds!$D$4:$D$28</c:f>
              <c:numCache>
                <c:formatCode>0</c:formatCode>
                <c:ptCount val="25"/>
                <c:pt idx="0">
                  <c:v>14</c:v>
                </c:pt>
                <c:pt idx="1">
                  <c:v>59099</c:v>
                </c:pt>
                <c:pt idx="2">
                  <c:v>20924</c:v>
                </c:pt>
                <c:pt idx="3">
                  <c:v>16949</c:v>
                </c:pt>
                <c:pt idx="4">
                  <c:v>10906</c:v>
                </c:pt>
                <c:pt idx="5">
                  <c:v>4983</c:v>
                </c:pt>
                <c:pt idx="6">
                  <c:v>23779</c:v>
                </c:pt>
                <c:pt idx="7">
                  <c:v>20810</c:v>
                </c:pt>
                <c:pt idx="8">
                  <c:v>22246</c:v>
                </c:pt>
                <c:pt idx="9">
                  <c:v>216</c:v>
                </c:pt>
                <c:pt idx="10">
                  <c:v>7998</c:v>
                </c:pt>
                <c:pt idx="11">
                  <c:v>6554</c:v>
                </c:pt>
                <c:pt idx="12">
                  <c:v>9318</c:v>
                </c:pt>
                <c:pt idx="13">
                  <c:v>9225</c:v>
                </c:pt>
                <c:pt idx="14">
                  <c:v>1944</c:v>
                </c:pt>
                <c:pt idx="15">
                  <c:v>2805</c:v>
                </c:pt>
                <c:pt idx="16">
                  <c:v>5075</c:v>
                </c:pt>
                <c:pt idx="17">
                  <c:v>5396</c:v>
                </c:pt>
                <c:pt idx="18">
                  <c:v>5612</c:v>
                </c:pt>
                <c:pt idx="19">
                  <c:v>2823</c:v>
                </c:pt>
                <c:pt idx="20">
                  <c:v>2836</c:v>
                </c:pt>
                <c:pt idx="21">
                  <c:v>2294</c:v>
                </c:pt>
                <c:pt idx="22">
                  <c:v>2505</c:v>
                </c:pt>
                <c:pt idx="23">
                  <c:v>1458</c:v>
                </c:pt>
                <c:pt idx="24">
                  <c:v>1897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939592"/>
        <c:axId val="194941160"/>
      </c:lineChart>
      <c:catAx>
        <c:axId val="194940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8808"/>
        <c:crosses val="autoZero"/>
        <c:auto val="1"/>
        <c:lblAlgn val="ctr"/>
        <c:lblOffset val="100"/>
        <c:noMultiLvlLbl val="0"/>
      </c:catAx>
      <c:valAx>
        <c:axId val="194938808"/>
        <c:scaling>
          <c:orientation val="minMax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40376"/>
        <c:crosses val="autoZero"/>
        <c:crossBetween val="between"/>
        <c:majorUnit val="250"/>
      </c:valAx>
      <c:valAx>
        <c:axId val="194941160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9592"/>
        <c:crosses val="max"/>
        <c:crossBetween val="between"/>
        <c:majorUnit val="25000"/>
      </c:valAx>
      <c:catAx>
        <c:axId val="194939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941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34184802338865"/>
          <c:y val="0.18246353055638351"/>
          <c:w val="0.63165815197661135"/>
          <c:h val="0.154160948419462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0952"/>
        <c:axId val="191591344"/>
      </c:lineChart>
      <c:dateAx>
        <c:axId val="19159095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134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9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4.6354985498659948E-2</c:v>
                </c:pt>
                <c:pt idx="1">
                  <c:v>4.6354985498659948E-2</c:v>
                </c:pt>
                <c:pt idx="2">
                  <c:v>4.6354985498659948E-2</c:v>
                </c:pt>
                <c:pt idx="3">
                  <c:v>4.6354985498659948E-2</c:v>
                </c:pt>
                <c:pt idx="4">
                  <c:v>4.6354985498659948E-2</c:v>
                </c:pt>
                <c:pt idx="5">
                  <c:v>4.6354985498659948E-2</c:v>
                </c:pt>
                <c:pt idx="6">
                  <c:v>4.6354985498659948E-2</c:v>
                </c:pt>
                <c:pt idx="7">
                  <c:v>4.6354985498659948E-2</c:v>
                </c:pt>
                <c:pt idx="8">
                  <c:v>4.6354985498659948E-2</c:v>
                </c:pt>
                <c:pt idx="9">
                  <c:v>4.6354985498659948E-2</c:v>
                </c:pt>
                <c:pt idx="10">
                  <c:v>4.6354985498659948E-2</c:v>
                </c:pt>
                <c:pt idx="11">
                  <c:v>4.6354985498659948E-2</c:v>
                </c:pt>
                <c:pt idx="12">
                  <c:v>4.6354985498659948E-2</c:v>
                </c:pt>
                <c:pt idx="13">
                  <c:v>4.6354985498659948E-2</c:v>
                </c:pt>
                <c:pt idx="14">
                  <c:v>4.6354985498659948E-2</c:v>
                </c:pt>
                <c:pt idx="15">
                  <c:v>4.6354985498659948E-2</c:v>
                </c:pt>
                <c:pt idx="16">
                  <c:v>4.6354985498659948E-2</c:v>
                </c:pt>
                <c:pt idx="17">
                  <c:v>4.6354985498659948E-2</c:v>
                </c:pt>
                <c:pt idx="18">
                  <c:v>4.6354985498659948E-2</c:v>
                </c:pt>
                <c:pt idx="19">
                  <c:v>4.6354985498659948E-2</c:v>
                </c:pt>
                <c:pt idx="20">
                  <c:v>4.6354985498659948E-2</c:v>
                </c:pt>
                <c:pt idx="21">
                  <c:v>4.6354985498659948E-2</c:v>
                </c:pt>
                <c:pt idx="22">
                  <c:v>4.6354985498659948E-2</c:v>
                </c:pt>
                <c:pt idx="23">
                  <c:v>4.6354985498659948E-2</c:v>
                </c:pt>
                <c:pt idx="24">
                  <c:v>4.6354985498659948E-2</c:v>
                </c:pt>
                <c:pt idx="25">
                  <c:v>4.6354985498659948E-2</c:v>
                </c:pt>
                <c:pt idx="26">
                  <c:v>4.6354985498659948E-2</c:v>
                </c:pt>
                <c:pt idx="27">
                  <c:v>4.6354985498659948E-2</c:v>
                </c:pt>
                <c:pt idx="28">
                  <c:v>4.6354985498659948E-2</c:v>
                </c:pt>
                <c:pt idx="29">
                  <c:v>4.6354985498659948E-2</c:v>
                </c:pt>
                <c:pt idx="30">
                  <c:v>4.6354985498659948E-2</c:v>
                </c:pt>
                <c:pt idx="31">
                  <c:v>4.6354985498659948E-2</c:v>
                </c:pt>
                <c:pt idx="32">
                  <c:v>4.6354985498659948E-2</c:v>
                </c:pt>
                <c:pt idx="33">
                  <c:v>4.6354985498659948E-2</c:v>
                </c:pt>
                <c:pt idx="34">
                  <c:v>4.6354985498659948E-2</c:v>
                </c:pt>
                <c:pt idx="35">
                  <c:v>4.6354985498659948E-2</c:v>
                </c:pt>
                <c:pt idx="36">
                  <c:v>4.6354985498659948E-2</c:v>
                </c:pt>
                <c:pt idx="37">
                  <c:v>4.6354985498659948E-2</c:v>
                </c:pt>
                <c:pt idx="38">
                  <c:v>4.6354985498659948E-2</c:v>
                </c:pt>
                <c:pt idx="39">
                  <c:v>4.6354985498659948E-2</c:v>
                </c:pt>
                <c:pt idx="40">
                  <c:v>4.6354985498659948E-2</c:v>
                </c:pt>
                <c:pt idx="41">
                  <c:v>4.6354985498659948E-2</c:v>
                </c:pt>
                <c:pt idx="42">
                  <c:v>4.6354985498659948E-2</c:v>
                </c:pt>
                <c:pt idx="43">
                  <c:v>4.6354985498659948E-2</c:v>
                </c:pt>
                <c:pt idx="44">
                  <c:v>4.6354985498659948E-2</c:v>
                </c:pt>
                <c:pt idx="45">
                  <c:v>4.6354985498659948E-2</c:v>
                </c:pt>
                <c:pt idx="46">
                  <c:v>4.6354985498659948E-2</c:v>
                </c:pt>
                <c:pt idx="47">
                  <c:v>4.6354985498659948E-2</c:v>
                </c:pt>
                <c:pt idx="48">
                  <c:v>4.6354985498659948E-2</c:v>
                </c:pt>
                <c:pt idx="49">
                  <c:v>4.6354985498659948E-2</c:v>
                </c:pt>
                <c:pt idx="50">
                  <c:v>4.6354985498659948E-2</c:v>
                </c:pt>
                <c:pt idx="51">
                  <c:v>4.6354985498659948E-2</c:v>
                </c:pt>
                <c:pt idx="52">
                  <c:v>4.6354985498659948E-2</c:v>
                </c:pt>
                <c:pt idx="53">
                  <c:v>4.6354985498659948E-2</c:v>
                </c:pt>
                <c:pt idx="54">
                  <c:v>4.6354985498659948E-2</c:v>
                </c:pt>
                <c:pt idx="55">
                  <c:v>4.6354985498659948E-2</c:v>
                </c:pt>
                <c:pt idx="56">
                  <c:v>4.6354985498659948E-2</c:v>
                </c:pt>
                <c:pt idx="57">
                  <c:v>4.6354985498659948E-2</c:v>
                </c:pt>
                <c:pt idx="58">
                  <c:v>4.6354985498659948E-2</c:v>
                </c:pt>
                <c:pt idx="59">
                  <c:v>4.6354985498659948E-2</c:v>
                </c:pt>
                <c:pt idx="60">
                  <c:v>4.6354985498659948E-2</c:v>
                </c:pt>
                <c:pt idx="61">
                  <c:v>4.6354985498659948E-2</c:v>
                </c:pt>
                <c:pt idx="62">
                  <c:v>4.6354985498659948E-2</c:v>
                </c:pt>
                <c:pt idx="63">
                  <c:v>4.6354985498659948E-2</c:v>
                </c:pt>
                <c:pt idx="64">
                  <c:v>4.6354985498659948E-2</c:v>
                </c:pt>
                <c:pt idx="65">
                  <c:v>4.6354985498659948E-2</c:v>
                </c:pt>
                <c:pt idx="66">
                  <c:v>4.6354985498659948E-2</c:v>
                </c:pt>
                <c:pt idx="67">
                  <c:v>4.6354985498659948E-2</c:v>
                </c:pt>
                <c:pt idx="68">
                  <c:v>4.6354985498659948E-2</c:v>
                </c:pt>
                <c:pt idx="69">
                  <c:v>4.6354985498659948E-2</c:v>
                </c:pt>
                <c:pt idx="70">
                  <c:v>4.6354985498659948E-2</c:v>
                </c:pt>
                <c:pt idx="71">
                  <c:v>4.6354985498659948E-2</c:v>
                </c:pt>
                <c:pt idx="72">
                  <c:v>4.6354985498659948E-2</c:v>
                </c:pt>
                <c:pt idx="73">
                  <c:v>4.6354985498659948E-2</c:v>
                </c:pt>
                <c:pt idx="74">
                  <c:v>4.6354985498659948E-2</c:v>
                </c:pt>
                <c:pt idx="75">
                  <c:v>4.6354985498659948E-2</c:v>
                </c:pt>
                <c:pt idx="76">
                  <c:v>4.6354985498659948E-2</c:v>
                </c:pt>
                <c:pt idx="77">
                  <c:v>4.6354985498659948E-2</c:v>
                </c:pt>
                <c:pt idx="78">
                  <c:v>4.6354985498659948E-2</c:v>
                </c:pt>
                <c:pt idx="79">
                  <c:v>4.6354985498659948E-2</c:v>
                </c:pt>
                <c:pt idx="80">
                  <c:v>4.6354985498659948E-2</c:v>
                </c:pt>
                <c:pt idx="81">
                  <c:v>4.6354985498659948E-2</c:v>
                </c:pt>
                <c:pt idx="82">
                  <c:v>4.6354985498659948E-2</c:v>
                </c:pt>
                <c:pt idx="83">
                  <c:v>4.6354985498659948E-2</c:v>
                </c:pt>
                <c:pt idx="84">
                  <c:v>4.6354985498659948E-2</c:v>
                </c:pt>
                <c:pt idx="85">
                  <c:v>4.6354985498659948E-2</c:v>
                </c:pt>
                <c:pt idx="86">
                  <c:v>4.6354985498659948E-2</c:v>
                </c:pt>
                <c:pt idx="87">
                  <c:v>4.6354985498659948E-2</c:v>
                </c:pt>
                <c:pt idx="88">
                  <c:v>4.6354985498659948E-2</c:v>
                </c:pt>
                <c:pt idx="89">
                  <c:v>4.6354985498659948E-2</c:v>
                </c:pt>
                <c:pt idx="90">
                  <c:v>4.6354985498659948E-2</c:v>
                </c:pt>
                <c:pt idx="91">
                  <c:v>4.6354985498659948E-2</c:v>
                </c:pt>
                <c:pt idx="92">
                  <c:v>4.6354985498659948E-2</c:v>
                </c:pt>
                <c:pt idx="93">
                  <c:v>4.6354985498659948E-2</c:v>
                </c:pt>
                <c:pt idx="94">
                  <c:v>4.6354985498659948E-2</c:v>
                </c:pt>
                <c:pt idx="95">
                  <c:v>4.6354985498659948E-2</c:v>
                </c:pt>
                <c:pt idx="96">
                  <c:v>4.6354985498659948E-2</c:v>
                </c:pt>
                <c:pt idx="97">
                  <c:v>4.6354985498659948E-2</c:v>
                </c:pt>
                <c:pt idx="98">
                  <c:v>4.6354985498659948E-2</c:v>
                </c:pt>
                <c:pt idx="99">
                  <c:v>4.6354985498659948E-2</c:v>
                </c:pt>
                <c:pt idx="100">
                  <c:v>4.6354985498659948E-2</c:v>
                </c:pt>
                <c:pt idx="101">
                  <c:v>4.6354985498659948E-2</c:v>
                </c:pt>
                <c:pt idx="102">
                  <c:v>4.6354985498659948E-2</c:v>
                </c:pt>
                <c:pt idx="103">
                  <c:v>4.6354985498659948E-2</c:v>
                </c:pt>
                <c:pt idx="104">
                  <c:v>4.6354985498659948E-2</c:v>
                </c:pt>
                <c:pt idx="105">
                  <c:v>4.6354985498659948E-2</c:v>
                </c:pt>
                <c:pt idx="106">
                  <c:v>4.6354985498659948E-2</c:v>
                </c:pt>
                <c:pt idx="107">
                  <c:v>4.6354985498659948E-2</c:v>
                </c:pt>
                <c:pt idx="108">
                  <c:v>4.6354985498659948E-2</c:v>
                </c:pt>
                <c:pt idx="109">
                  <c:v>4.6354985498659948E-2</c:v>
                </c:pt>
                <c:pt idx="110">
                  <c:v>4.6354985498659948E-2</c:v>
                </c:pt>
                <c:pt idx="111">
                  <c:v>4.6354985498659948E-2</c:v>
                </c:pt>
                <c:pt idx="112">
                  <c:v>4.6354985498659948E-2</c:v>
                </c:pt>
                <c:pt idx="113">
                  <c:v>4.6354985498659948E-2</c:v>
                </c:pt>
                <c:pt idx="114">
                  <c:v>4.6354985498659948E-2</c:v>
                </c:pt>
                <c:pt idx="115">
                  <c:v>4.6354985498659948E-2</c:v>
                </c:pt>
                <c:pt idx="116">
                  <c:v>4.6354985498659948E-2</c:v>
                </c:pt>
                <c:pt idx="117">
                  <c:v>4.6354985498659948E-2</c:v>
                </c:pt>
                <c:pt idx="118">
                  <c:v>4.6354985498659948E-2</c:v>
                </c:pt>
                <c:pt idx="119">
                  <c:v>4.6354985498659948E-2</c:v>
                </c:pt>
                <c:pt idx="120">
                  <c:v>4.6354985498659948E-2</c:v>
                </c:pt>
                <c:pt idx="121">
                  <c:v>4.6354985498659948E-2</c:v>
                </c:pt>
                <c:pt idx="122">
                  <c:v>4.6354985498659948E-2</c:v>
                </c:pt>
                <c:pt idx="123">
                  <c:v>4.6354985498659948E-2</c:v>
                </c:pt>
                <c:pt idx="124">
                  <c:v>4.6354985498659948E-2</c:v>
                </c:pt>
                <c:pt idx="125">
                  <c:v>4.6354985498659948E-2</c:v>
                </c:pt>
                <c:pt idx="126">
                  <c:v>4.6354985498659948E-2</c:v>
                </c:pt>
                <c:pt idx="127">
                  <c:v>4.6354985498659948E-2</c:v>
                </c:pt>
                <c:pt idx="128">
                  <c:v>4.6354985498659948E-2</c:v>
                </c:pt>
                <c:pt idx="129">
                  <c:v>4.6354985498659948E-2</c:v>
                </c:pt>
                <c:pt idx="130">
                  <c:v>4.6354985498659948E-2</c:v>
                </c:pt>
                <c:pt idx="131">
                  <c:v>4.6354985498659948E-2</c:v>
                </c:pt>
                <c:pt idx="132">
                  <c:v>4.6354985498659948E-2</c:v>
                </c:pt>
                <c:pt idx="133">
                  <c:v>4.6354985498659948E-2</c:v>
                </c:pt>
                <c:pt idx="134">
                  <c:v>4.6354985498659948E-2</c:v>
                </c:pt>
                <c:pt idx="135">
                  <c:v>4.6354985498659948E-2</c:v>
                </c:pt>
                <c:pt idx="136">
                  <c:v>4.6354985498659948E-2</c:v>
                </c:pt>
                <c:pt idx="137">
                  <c:v>4.6354985498659948E-2</c:v>
                </c:pt>
                <c:pt idx="138">
                  <c:v>4.6354985498659948E-2</c:v>
                </c:pt>
                <c:pt idx="139">
                  <c:v>4.6354985498659948E-2</c:v>
                </c:pt>
                <c:pt idx="140">
                  <c:v>4.6354985498659948E-2</c:v>
                </c:pt>
                <c:pt idx="141">
                  <c:v>4.6354985498659948E-2</c:v>
                </c:pt>
                <c:pt idx="142">
                  <c:v>4.6354985498659948E-2</c:v>
                </c:pt>
                <c:pt idx="143">
                  <c:v>4.6354985498659948E-2</c:v>
                </c:pt>
                <c:pt idx="144">
                  <c:v>4.6354985498659948E-2</c:v>
                </c:pt>
                <c:pt idx="145">
                  <c:v>4.6354985498659948E-2</c:v>
                </c:pt>
                <c:pt idx="146">
                  <c:v>4.6354985498659948E-2</c:v>
                </c:pt>
                <c:pt idx="147">
                  <c:v>4.6354985498659948E-2</c:v>
                </c:pt>
                <c:pt idx="148">
                  <c:v>4.6354985498659948E-2</c:v>
                </c:pt>
                <c:pt idx="149">
                  <c:v>4.6354985498659948E-2</c:v>
                </c:pt>
                <c:pt idx="150">
                  <c:v>4.6354985498659948E-2</c:v>
                </c:pt>
                <c:pt idx="151">
                  <c:v>4.6354985498659948E-2</c:v>
                </c:pt>
                <c:pt idx="152">
                  <c:v>4.6354985498659948E-2</c:v>
                </c:pt>
                <c:pt idx="153">
                  <c:v>4.6354985498659948E-2</c:v>
                </c:pt>
                <c:pt idx="154">
                  <c:v>4.6354985498659948E-2</c:v>
                </c:pt>
                <c:pt idx="155">
                  <c:v>4.6354985498659948E-2</c:v>
                </c:pt>
                <c:pt idx="156">
                  <c:v>4.6354985498659948E-2</c:v>
                </c:pt>
                <c:pt idx="157">
                  <c:v>4.6354985498659948E-2</c:v>
                </c:pt>
                <c:pt idx="158">
                  <c:v>4.6354985498659948E-2</c:v>
                </c:pt>
                <c:pt idx="159">
                  <c:v>4.6354985498659948E-2</c:v>
                </c:pt>
                <c:pt idx="160">
                  <c:v>4.6354985498659948E-2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5.8945058461234247E-2</c:v>
                </c:pt>
                <c:pt idx="1">
                  <c:v>5.8945058461234247E-2</c:v>
                </c:pt>
                <c:pt idx="2">
                  <c:v>5.8945058461234247E-2</c:v>
                </c:pt>
                <c:pt idx="3">
                  <c:v>5.8945058461234247E-2</c:v>
                </c:pt>
                <c:pt idx="4">
                  <c:v>5.8945058461234247E-2</c:v>
                </c:pt>
                <c:pt idx="5">
                  <c:v>5.8945058461234247E-2</c:v>
                </c:pt>
                <c:pt idx="6">
                  <c:v>5.8945058461234247E-2</c:v>
                </c:pt>
                <c:pt idx="7">
                  <c:v>5.8945058461234247E-2</c:v>
                </c:pt>
                <c:pt idx="8">
                  <c:v>5.8945058461234247E-2</c:v>
                </c:pt>
                <c:pt idx="9">
                  <c:v>5.8945058461234247E-2</c:v>
                </c:pt>
                <c:pt idx="10">
                  <c:v>5.8945058461234247E-2</c:v>
                </c:pt>
                <c:pt idx="11">
                  <c:v>5.8945058461234247E-2</c:v>
                </c:pt>
                <c:pt idx="12">
                  <c:v>5.8945058461234247E-2</c:v>
                </c:pt>
                <c:pt idx="13">
                  <c:v>5.8945058461234247E-2</c:v>
                </c:pt>
                <c:pt idx="14">
                  <c:v>5.8945058461234247E-2</c:v>
                </c:pt>
                <c:pt idx="15">
                  <c:v>5.8945058461234247E-2</c:v>
                </c:pt>
                <c:pt idx="16">
                  <c:v>5.8945058461234247E-2</c:v>
                </c:pt>
                <c:pt idx="17">
                  <c:v>5.8945058461234247E-2</c:v>
                </c:pt>
                <c:pt idx="18">
                  <c:v>5.8945058461234247E-2</c:v>
                </c:pt>
                <c:pt idx="19">
                  <c:v>5.8945058461234247E-2</c:v>
                </c:pt>
                <c:pt idx="20">
                  <c:v>5.8945058461234247E-2</c:v>
                </c:pt>
                <c:pt idx="21">
                  <c:v>5.8945058461234247E-2</c:v>
                </c:pt>
                <c:pt idx="22">
                  <c:v>5.8945058461234247E-2</c:v>
                </c:pt>
                <c:pt idx="23">
                  <c:v>5.8945058461234247E-2</c:v>
                </c:pt>
                <c:pt idx="24">
                  <c:v>5.8945058461234247E-2</c:v>
                </c:pt>
                <c:pt idx="25">
                  <c:v>5.8945058461234247E-2</c:v>
                </c:pt>
                <c:pt idx="26">
                  <c:v>5.8945058461234247E-2</c:v>
                </c:pt>
                <c:pt idx="27">
                  <c:v>5.8945058461234247E-2</c:v>
                </c:pt>
                <c:pt idx="28">
                  <c:v>5.8945058461234247E-2</c:v>
                </c:pt>
                <c:pt idx="29">
                  <c:v>5.8945058461234247E-2</c:v>
                </c:pt>
                <c:pt idx="30">
                  <c:v>5.8945058461234247E-2</c:v>
                </c:pt>
                <c:pt idx="31">
                  <c:v>5.8945058461234247E-2</c:v>
                </c:pt>
                <c:pt idx="32">
                  <c:v>5.8945058461234247E-2</c:v>
                </c:pt>
                <c:pt idx="33">
                  <c:v>5.8945058461234247E-2</c:v>
                </c:pt>
                <c:pt idx="34">
                  <c:v>5.8945058461234247E-2</c:v>
                </c:pt>
                <c:pt idx="35">
                  <c:v>5.8945058461234247E-2</c:v>
                </c:pt>
                <c:pt idx="36">
                  <c:v>5.8945058461234247E-2</c:v>
                </c:pt>
                <c:pt idx="37">
                  <c:v>5.8945058461234247E-2</c:v>
                </c:pt>
                <c:pt idx="38">
                  <c:v>5.8945058461234247E-2</c:v>
                </c:pt>
                <c:pt idx="39">
                  <c:v>5.8945058461234247E-2</c:v>
                </c:pt>
                <c:pt idx="40">
                  <c:v>5.8945058461234247E-2</c:v>
                </c:pt>
                <c:pt idx="41">
                  <c:v>5.8945058461234247E-2</c:v>
                </c:pt>
                <c:pt idx="42">
                  <c:v>5.8945058461234247E-2</c:v>
                </c:pt>
                <c:pt idx="43">
                  <c:v>5.8945058461234247E-2</c:v>
                </c:pt>
                <c:pt idx="44">
                  <c:v>5.8945058461234247E-2</c:v>
                </c:pt>
                <c:pt idx="45">
                  <c:v>5.8945058461234247E-2</c:v>
                </c:pt>
                <c:pt idx="46">
                  <c:v>5.8945058461234247E-2</c:v>
                </c:pt>
                <c:pt idx="47">
                  <c:v>5.8945058461234247E-2</c:v>
                </c:pt>
                <c:pt idx="48">
                  <c:v>5.8945058461234247E-2</c:v>
                </c:pt>
                <c:pt idx="49">
                  <c:v>5.8945058461234247E-2</c:v>
                </c:pt>
                <c:pt idx="50">
                  <c:v>5.8945058461234247E-2</c:v>
                </c:pt>
                <c:pt idx="51">
                  <c:v>5.8945058461234247E-2</c:v>
                </c:pt>
                <c:pt idx="52">
                  <c:v>5.8945058461234247E-2</c:v>
                </c:pt>
                <c:pt idx="53">
                  <c:v>5.8945058461234247E-2</c:v>
                </c:pt>
                <c:pt idx="54">
                  <c:v>5.8945058461234247E-2</c:v>
                </c:pt>
                <c:pt idx="55">
                  <c:v>5.8945058461234247E-2</c:v>
                </c:pt>
                <c:pt idx="56">
                  <c:v>5.8945058461234247E-2</c:v>
                </c:pt>
                <c:pt idx="57">
                  <c:v>5.8945058461234247E-2</c:v>
                </c:pt>
                <c:pt idx="58">
                  <c:v>5.8945058461234247E-2</c:v>
                </c:pt>
                <c:pt idx="59">
                  <c:v>5.8945058461234247E-2</c:v>
                </c:pt>
                <c:pt idx="60">
                  <c:v>5.8945058461234247E-2</c:v>
                </c:pt>
                <c:pt idx="61">
                  <c:v>5.8945058461234247E-2</c:v>
                </c:pt>
                <c:pt idx="62">
                  <c:v>5.8945058461234247E-2</c:v>
                </c:pt>
                <c:pt idx="63">
                  <c:v>5.8945058461234247E-2</c:v>
                </c:pt>
                <c:pt idx="64">
                  <c:v>5.8945058461234247E-2</c:v>
                </c:pt>
                <c:pt idx="65">
                  <c:v>5.8945058461234247E-2</c:v>
                </c:pt>
                <c:pt idx="66">
                  <c:v>5.8945058461234247E-2</c:v>
                </c:pt>
                <c:pt idx="67">
                  <c:v>5.8945058461234247E-2</c:v>
                </c:pt>
                <c:pt idx="68">
                  <c:v>5.8945058461234247E-2</c:v>
                </c:pt>
                <c:pt idx="69">
                  <c:v>5.8945058461234247E-2</c:v>
                </c:pt>
                <c:pt idx="70">
                  <c:v>5.8945058461234247E-2</c:v>
                </c:pt>
                <c:pt idx="71">
                  <c:v>5.8945058461234247E-2</c:v>
                </c:pt>
                <c:pt idx="72">
                  <c:v>5.8945058461234247E-2</c:v>
                </c:pt>
                <c:pt idx="73">
                  <c:v>5.8945058461234247E-2</c:v>
                </c:pt>
                <c:pt idx="74">
                  <c:v>5.8945058461234247E-2</c:v>
                </c:pt>
                <c:pt idx="75">
                  <c:v>5.8945058461234247E-2</c:v>
                </c:pt>
                <c:pt idx="76">
                  <c:v>5.8945058461234247E-2</c:v>
                </c:pt>
                <c:pt idx="77">
                  <c:v>5.8945058461234247E-2</c:v>
                </c:pt>
                <c:pt idx="78">
                  <c:v>5.8945058461234247E-2</c:v>
                </c:pt>
                <c:pt idx="79">
                  <c:v>5.8945058461234247E-2</c:v>
                </c:pt>
                <c:pt idx="80">
                  <c:v>5.8945058461234247E-2</c:v>
                </c:pt>
                <c:pt idx="81">
                  <c:v>5.8945058461234247E-2</c:v>
                </c:pt>
                <c:pt idx="82">
                  <c:v>5.8945058461234247E-2</c:v>
                </c:pt>
                <c:pt idx="83">
                  <c:v>5.8945058461234247E-2</c:v>
                </c:pt>
                <c:pt idx="84">
                  <c:v>5.8945058461234247E-2</c:v>
                </c:pt>
                <c:pt idx="85">
                  <c:v>5.8945058461234247E-2</c:v>
                </c:pt>
                <c:pt idx="86">
                  <c:v>5.8945058461234247E-2</c:v>
                </c:pt>
                <c:pt idx="87">
                  <c:v>5.8945058461234247E-2</c:v>
                </c:pt>
                <c:pt idx="88">
                  <c:v>5.8945058461234247E-2</c:v>
                </c:pt>
                <c:pt idx="89">
                  <c:v>5.8945058461234247E-2</c:v>
                </c:pt>
                <c:pt idx="90">
                  <c:v>5.8945058461234247E-2</c:v>
                </c:pt>
                <c:pt idx="91">
                  <c:v>5.8945058461234247E-2</c:v>
                </c:pt>
                <c:pt idx="92">
                  <c:v>5.8945058461234247E-2</c:v>
                </c:pt>
                <c:pt idx="93">
                  <c:v>5.8945058461234247E-2</c:v>
                </c:pt>
                <c:pt idx="94">
                  <c:v>5.8945058461234247E-2</c:v>
                </c:pt>
                <c:pt idx="95">
                  <c:v>5.8945058461234247E-2</c:v>
                </c:pt>
                <c:pt idx="96">
                  <c:v>5.8945058461234247E-2</c:v>
                </c:pt>
                <c:pt idx="97">
                  <c:v>5.8945058461234247E-2</c:v>
                </c:pt>
                <c:pt idx="98">
                  <c:v>5.8945058461234247E-2</c:v>
                </c:pt>
                <c:pt idx="99">
                  <c:v>5.8945058461234247E-2</c:v>
                </c:pt>
                <c:pt idx="100">
                  <c:v>5.8945058461234247E-2</c:v>
                </c:pt>
                <c:pt idx="101">
                  <c:v>5.8945058461234247E-2</c:v>
                </c:pt>
                <c:pt idx="102">
                  <c:v>5.8945058461234247E-2</c:v>
                </c:pt>
                <c:pt idx="103">
                  <c:v>5.8945058461234247E-2</c:v>
                </c:pt>
                <c:pt idx="104">
                  <c:v>5.8945058461234247E-2</c:v>
                </c:pt>
                <c:pt idx="105">
                  <c:v>5.8945058461234247E-2</c:v>
                </c:pt>
                <c:pt idx="106">
                  <c:v>5.8945058461234247E-2</c:v>
                </c:pt>
                <c:pt idx="107">
                  <c:v>5.8945058461234247E-2</c:v>
                </c:pt>
                <c:pt idx="108">
                  <c:v>5.8945058461234247E-2</c:v>
                </c:pt>
                <c:pt idx="109">
                  <c:v>5.8945058461234247E-2</c:v>
                </c:pt>
                <c:pt idx="110">
                  <c:v>5.8945058461234247E-2</c:v>
                </c:pt>
                <c:pt idx="111">
                  <c:v>5.8945058461234247E-2</c:v>
                </c:pt>
                <c:pt idx="112">
                  <c:v>5.8945058461234247E-2</c:v>
                </c:pt>
                <c:pt idx="113">
                  <c:v>5.8945058461234247E-2</c:v>
                </c:pt>
                <c:pt idx="114">
                  <c:v>5.8945058461234247E-2</c:v>
                </c:pt>
                <c:pt idx="115">
                  <c:v>5.8945058461234247E-2</c:v>
                </c:pt>
                <c:pt idx="116">
                  <c:v>5.8945058461234247E-2</c:v>
                </c:pt>
                <c:pt idx="117">
                  <c:v>5.8945058461234247E-2</c:v>
                </c:pt>
                <c:pt idx="118">
                  <c:v>5.8945058461234247E-2</c:v>
                </c:pt>
                <c:pt idx="119">
                  <c:v>5.8945058461234247E-2</c:v>
                </c:pt>
                <c:pt idx="120">
                  <c:v>5.8945058461234247E-2</c:v>
                </c:pt>
                <c:pt idx="121">
                  <c:v>5.8945058461234247E-2</c:v>
                </c:pt>
                <c:pt idx="122">
                  <c:v>5.8945058461234247E-2</c:v>
                </c:pt>
                <c:pt idx="123">
                  <c:v>5.8945058461234247E-2</c:v>
                </c:pt>
                <c:pt idx="124">
                  <c:v>5.8945058461234247E-2</c:v>
                </c:pt>
                <c:pt idx="125">
                  <c:v>5.8945058461234247E-2</c:v>
                </c:pt>
                <c:pt idx="126">
                  <c:v>5.8945058461234247E-2</c:v>
                </c:pt>
                <c:pt idx="127">
                  <c:v>5.8945058461234247E-2</c:v>
                </c:pt>
                <c:pt idx="128">
                  <c:v>5.8945058461234247E-2</c:v>
                </c:pt>
                <c:pt idx="129">
                  <c:v>5.8945058461234247E-2</c:v>
                </c:pt>
                <c:pt idx="130">
                  <c:v>5.8945058461234247E-2</c:v>
                </c:pt>
                <c:pt idx="131">
                  <c:v>5.8945058461234247E-2</c:v>
                </c:pt>
                <c:pt idx="132">
                  <c:v>5.8945058461234247E-2</c:v>
                </c:pt>
                <c:pt idx="133">
                  <c:v>5.8945058461234247E-2</c:v>
                </c:pt>
                <c:pt idx="134">
                  <c:v>5.8945058461234247E-2</c:v>
                </c:pt>
                <c:pt idx="135">
                  <c:v>5.8945058461234247E-2</c:v>
                </c:pt>
                <c:pt idx="136">
                  <c:v>5.8945058461234247E-2</c:v>
                </c:pt>
                <c:pt idx="137">
                  <c:v>5.8945058461234247E-2</c:v>
                </c:pt>
                <c:pt idx="138">
                  <c:v>5.8945058461234247E-2</c:v>
                </c:pt>
                <c:pt idx="139">
                  <c:v>5.8945058461234247E-2</c:v>
                </c:pt>
                <c:pt idx="140">
                  <c:v>5.8945058461234247E-2</c:v>
                </c:pt>
                <c:pt idx="141">
                  <c:v>5.8945058461234247E-2</c:v>
                </c:pt>
                <c:pt idx="142">
                  <c:v>5.8945058461234247E-2</c:v>
                </c:pt>
                <c:pt idx="143">
                  <c:v>5.8945058461234247E-2</c:v>
                </c:pt>
                <c:pt idx="144">
                  <c:v>5.8945058461234247E-2</c:v>
                </c:pt>
                <c:pt idx="145">
                  <c:v>5.8945058461234247E-2</c:v>
                </c:pt>
                <c:pt idx="146">
                  <c:v>5.8945058461234247E-2</c:v>
                </c:pt>
                <c:pt idx="147">
                  <c:v>5.8945058461234247E-2</c:v>
                </c:pt>
                <c:pt idx="148">
                  <c:v>5.8945058461234247E-2</c:v>
                </c:pt>
                <c:pt idx="149">
                  <c:v>5.8945058461234247E-2</c:v>
                </c:pt>
                <c:pt idx="150">
                  <c:v>5.8945058461234247E-2</c:v>
                </c:pt>
                <c:pt idx="151">
                  <c:v>5.8945058461234247E-2</c:v>
                </c:pt>
                <c:pt idx="152">
                  <c:v>5.8945058461234247E-2</c:v>
                </c:pt>
                <c:pt idx="153">
                  <c:v>5.8945058461234247E-2</c:v>
                </c:pt>
                <c:pt idx="154">
                  <c:v>5.8945058461234247E-2</c:v>
                </c:pt>
                <c:pt idx="155">
                  <c:v>5.8945058461234247E-2</c:v>
                </c:pt>
                <c:pt idx="156">
                  <c:v>5.8945058461234247E-2</c:v>
                </c:pt>
                <c:pt idx="157">
                  <c:v>5.8945058461234247E-2</c:v>
                </c:pt>
                <c:pt idx="158">
                  <c:v>5.8945058461234247E-2</c:v>
                </c:pt>
                <c:pt idx="159">
                  <c:v>5.8945058461234247E-2</c:v>
                </c:pt>
                <c:pt idx="160">
                  <c:v>5.8945058461234247E-2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3.3764912536085649E-2</c:v>
                </c:pt>
                <c:pt idx="1">
                  <c:v>3.3764912536085649E-2</c:v>
                </c:pt>
                <c:pt idx="2">
                  <c:v>3.3764912536085649E-2</c:v>
                </c:pt>
                <c:pt idx="3">
                  <c:v>3.3764912536085649E-2</c:v>
                </c:pt>
                <c:pt idx="4">
                  <c:v>3.3764912536085649E-2</c:v>
                </c:pt>
                <c:pt idx="5">
                  <c:v>3.3764912536085649E-2</c:v>
                </c:pt>
                <c:pt idx="6">
                  <c:v>3.3764912536085649E-2</c:v>
                </c:pt>
                <c:pt idx="7">
                  <c:v>3.3764912536085649E-2</c:v>
                </c:pt>
                <c:pt idx="8">
                  <c:v>3.3764912536085649E-2</c:v>
                </c:pt>
                <c:pt idx="9">
                  <c:v>3.3764912536085649E-2</c:v>
                </c:pt>
                <c:pt idx="10">
                  <c:v>3.3764912536085649E-2</c:v>
                </c:pt>
                <c:pt idx="11">
                  <c:v>3.3764912536085649E-2</c:v>
                </c:pt>
                <c:pt idx="12">
                  <c:v>3.3764912536085649E-2</c:v>
                </c:pt>
                <c:pt idx="13">
                  <c:v>3.3764912536085649E-2</c:v>
                </c:pt>
                <c:pt idx="14">
                  <c:v>3.3764912536085649E-2</c:v>
                </c:pt>
                <c:pt idx="15">
                  <c:v>3.3764912536085649E-2</c:v>
                </c:pt>
                <c:pt idx="16">
                  <c:v>3.3764912536085649E-2</c:v>
                </c:pt>
                <c:pt idx="17">
                  <c:v>3.3764912536085649E-2</c:v>
                </c:pt>
                <c:pt idx="18">
                  <c:v>3.3764912536085649E-2</c:v>
                </c:pt>
                <c:pt idx="19">
                  <c:v>3.3764912536085649E-2</c:v>
                </c:pt>
                <c:pt idx="20">
                  <c:v>3.3764912536085649E-2</c:v>
                </c:pt>
                <c:pt idx="21">
                  <c:v>3.3764912536085649E-2</c:v>
                </c:pt>
                <c:pt idx="22">
                  <c:v>3.3764912536085649E-2</c:v>
                </c:pt>
                <c:pt idx="23">
                  <c:v>3.3764912536085649E-2</c:v>
                </c:pt>
                <c:pt idx="24">
                  <c:v>3.3764912536085649E-2</c:v>
                </c:pt>
                <c:pt idx="25">
                  <c:v>3.3764912536085649E-2</c:v>
                </c:pt>
                <c:pt idx="26">
                  <c:v>3.3764912536085649E-2</c:v>
                </c:pt>
                <c:pt idx="27">
                  <c:v>3.3764912536085649E-2</c:v>
                </c:pt>
                <c:pt idx="28">
                  <c:v>3.3764912536085649E-2</c:v>
                </c:pt>
                <c:pt idx="29">
                  <c:v>3.3764912536085649E-2</c:v>
                </c:pt>
                <c:pt idx="30">
                  <c:v>3.3764912536085649E-2</c:v>
                </c:pt>
                <c:pt idx="31">
                  <c:v>3.3764912536085649E-2</c:v>
                </c:pt>
                <c:pt idx="32">
                  <c:v>3.3764912536085649E-2</c:v>
                </c:pt>
                <c:pt idx="33">
                  <c:v>3.3764912536085649E-2</c:v>
                </c:pt>
                <c:pt idx="34">
                  <c:v>3.3764912536085649E-2</c:v>
                </c:pt>
                <c:pt idx="35">
                  <c:v>3.3764912536085649E-2</c:v>
                </c:pt>
                <c:pt idx="36">
                  <c:v>3.3764912536085649E-2</c:v>
                </c:pt>
                <c:pt idx="37">
                  <c:v>3.3764912536085649E-2</c:v>
                </c:pt>
                <c:pt idx="38">
                  <c:v>3.3764912536085649E-2</c:v>
                </c:pt>
                <c:pt idx="39">
                  <c:v>3.3764912536085649E-2</c:v>
                </c:pt>
                <c:pt idx="40">
                  <c:v>3.3764912536085649E-2</c:v>
                </c:pt>
                <c:pt idx="41">
                  <c:v>3.3764912536085649E-2</c:v>
                </c:pt>
                <c:pt idx="42">
                  <c:v>3.3764912536085649E-2</c:v>
                </c:pt>
                <c:pt idx="43">
                  <c:v>3.3764912536085649E-2</c:v>
                </c:pt>
                <c:pt idx="44">
                  <c:v>3.3764912536085649E-2</c:v>
                </c:pt>
                <c:pt idx="45">
                  <c:v>3.3764912536085649E-2</c:v>
                </c:pt>
                <c:pt idx="46">
                  <c:v>3.3764912536085649E-2</c:v>
                </c:pt>
                <c:pt idx="47">
                  <c:v>3.3764912536085649E-2</c:v>
                </c:pt>
                <c:pt idx="48">
                  <c:v>3.3764912536085649E-2</c:v>
                </c:pt>
                <c:pt idx="49">
                  <c:v>3.3764912536085649E-2</c:v>
                </c:pt>
                <c:pt idx="50">
                  <c:v>3.3764912536085649E-2</c:v>
                </c:pt>
                <c:pt idx="51">
                  <c:v>3.3764912536085649E-2</c:v>
                </c:pt>
                <c:pt idx="52">
                  <c:v>3.3764912536085649E-2</c:v>
                </c:pt>
                <c:pt idx="53">
                  <c:v>3.3764912536085649E-2</c:v>
                </c:pt>
                <c:pt idx="54">
                  <c:v>3.3764912536085649E-2</c:v>
                </c:pt>
                <c:pt idx="55">
                  <c:v>3.3764912536085649E-2</c:v>
                </c:pt>
                <c:pt idx="56">
                  <c:v>3.3764912536085649E-2</c:v>
                </c:pt>
                <c:pt idx="57">
                  <c:v>3.3764912536085649E-2</c:v>
                </c:pt>
                <c:pt idx="58">
                  <c:v>3.3764912536085649E-2</c:v>
                </c:pt>
                <c:pt idx="59">
                  <c:v>3.3764912536085649E-2</c:v>
                </c:pt>
                <c:pt idx="60">
                  <c:v>3.3764912536085649E-2</c:v>
                </c:pt>
                <c:pt idx="61">
                  <c:v>3.3764912536085649E-2</c:v>
                </c:pt>
                <c:pt idx="62">
                  <c:v>3.3764912536085649E-2</c:v>
                </c:pt>
                <c:pt idx="63">
                  <c:v>3.3764912536085649E-2</c:v>
                </c:pt>
                <c:pt idx="64">
                  <c:v>3.3764912536085649E-2</c:v>
                </c:pt>
                <c:pt idx="65">
                  <c:v>3.3764912536085649E-2</c:v>
                </c:pt>
                <c:pt idx="66">
                  <c:v>3.3764912536085649E-2</c:v>
                </c:pt>
                <c:pt idx="67">
                  <c:v>3.3764912536085649E-2</c:v>
                </c:pt>
                <c:pt idx="68">
                  <c:v>3.3764912536085649E-2</c:v>
                </c:pt>
                <c:pt idx="69">
                  <c:v>3.3764912536085649E-2</c:v>
                </c:pt>
                <c:pt idx="70">
                  <c:v>3.3764912536085649E-2</c:v>
                </c:pt>
                <c:pt idx="71">
                  <c:v>3.3764912536085649E-2</c:v>
                </c:pt>
                <c:pt idx="72">
                  <c:v>3.3764912536085649E-2</c:v>
                </c:pt>
                <c:pt idx="73">
                  <c:v>3.3764912536085649E-2</c:v>
                </c:pt>
                <c:pt idx="74">
                  <c:v>3.3764912536085649E-2</c:v>
                </c:pt>
                <c:pt idx="75">
                  <c:v>3.3764912536085649E-2</c:v>
                </c:pt>
                <c:pt idx="76">
                  <c:v>3.3764912536085649E-2</c:v>
                </c:pt>
                <c:pt idx="77">
                  <c:v>3.3764912536085649E-2</c:v>
                </c:pt>
                <c:pt idx="78">
                  <c:v>3.3764912536085649E-2</c:v>
                </c:pt>
                <c:pt idx="79">
                  <c:v>3.3764912536085649E-2</c:v>
                </c:pt>
                <c:pt idx="80">
                  <c:v>3.3764912536085649E-2</c:v>
                </c:pt>
                <c:pt idx="81">
                  <c:v>3.3764912536085649E-2</c:v>
                </c:pt>
                <c:pt idx="82">
                  <c:v>3.3764912536085649E-2</c:v>
                </c:pt>
                <c:pt idx="83">
                  <c:v>3.3764912536085649E-2</c:v>
                </c:pt>
                <c:pt idx="84">
                  <c:v>3.3764912536085649E-2</c:v>
                </c:pt>
                <c:pt idx="85">
                  <c:v>3.3764912536085649E-2</c:v>
                </c:pt>
                <c:pt idx="86">
                  <c:v>3.3764912536085649E-2</c:v>
                </c:pt>
                <c:pt idx="87">
                  <c:v>3.3764912536085649E-2</c:v>
                </c:pt>
                <c:pt idx="88">
                  <c:v>3.3764912536085649E-2</c:v>
                </c:pt>
                <c:pt idx="89">
                  <c:v>3.3764912536085649E-2</c:v>
                </c:pt>
                <c:pt idx="90">
                  <c:v>3.3764912536085649E-2</c:v>
                </c:pt>
                <c:pt idx="91">
                  <c:v>3.3764912536085649E-2</c:v>
                </c:pt>
                <c:pt idx="92">
                  <c:v>3.3764912536085649E-2</c:v>
                </c:pt>
                <c:pt idx="93">
                  <c:v>3.3764912536085649E-2</c:v>
                </c:pt>
                <c:pt idx="94">
                  <c:v>3.3764912536085649E-2</c:v>
                </c:pt>
                <c:pt idx="95">
                  <c:v>3.3764912536085649E-2</c:v>
                </c:pt>
                <c:pt idx="96">
                  <c:v>3.3764912536085649E-2</c:v>
                </c:pt>
                <c:pt idx="97">
                  <c:v>3.3764912536085649E-2</c:v>
                </c:pt>
                <c:pt idx="98">
                  <c:v>3.3764912536085649E-2</c:v>
                </c:pt>
                <c:pt idx="99">
                  <c:v>3.3764912536085649E-2</c:v>
                </c:pt>
                <c:pt idx="100">
                  <c:v>3.3764912536085649E-2</c:v>
                </c:pt>
                <c:pt idx="101">
                  <c:v>3.3764912536085649E-2</c:v>
                </c:pt>
                <c:pt idx="102">
                  <c:v>3.3764912536085649E-2</c:v>
                </c:pt>
                <c:pt idx="103">
                  <c:v>3.3764912536085649E-2</c:v>
                </c:pt>
                <c:pt idx="104">
                  <c:v>3.3764912536085649E-2</c:v>
                </c:pt>
                <c:pt idx="105">
                  <c:v>3.3764912536085649E-2</c:v>
                </c:pt>
                <c:pt idx="106">
                  <c:v>3.3764912536085649E-2</c:v>
                </c:pt>
                <c:pt idx="107">
                  <c:v>3.3764912536085649E-2</c:v>
                </c:pt>
                <c:pt idx="108">
                  <c:v>3.3764912536085649E-2</c:v>
                </c:pt>
                <c:pt idx="109">
                  <c:v>3.3764912536085649E-2</c:v>
                </c:pt>
                <c:pt idx="110">
                  <c:v>3.3764912536085649E-2</c:v>
                </c:pt>
                <c:pt idx="111">
                  <c:v>3.3764912536085649E-2</c:v>
                </c:pt>
                <c:pt idx="112">
                  <c:v>3.3764912536085649E-2</c:v>
                </c:pt>
                <c:pt idx="113">
                  <c:v>3.3764912536085649E-2</c:v>
                </c:pt>
                <c:pt idx="114">
                  <c:v>3.3764912536085649E-2</c:v>
                </c:pt>
                <c:pt idx="115">
                  <c:v>3.3764912536085649E-2</c:v>
                </c:pt>
                <c:pt idx="116">
                  <c:v>3.3764912536085649E-2</c:v>
                </c:pt>
                <c:pt idx="117">
                  <c:v>3.3764912536085649E-2</c:v>
                </c:pt>
                <c:pt idx="118">
                  <c:v>3.3764912536085649E-2</c:v>
                </c:pt>
                <c:pt idx="119">
                  <c:v>3.3764912536085649E-2</c:v>
                </c:pt>
                <c:pt idx="120">
                  <c:v>3.3764912536085649E-2</c:v>
                </c:pt>
                <c:pt idx="121">
                  <c:v>3.3764912536085649E-2</c:v>
                </c:pt>
                <c:pt idx="122">
                  <c:v>3.3764912536085649E-2</c:v>
                </c:pt>
                <c:pt idx="123">
                  <c:v>3.3764912536085649E-2</c:v>
                </c:pt>
                <c:pt idx="124">
                  <c:v>3.3764912536085649E-2</c:v>
                </c:pt>
                <c:pt idx="125">
                  <c:v>3.3764912536085649E-2</c:v>
                </c:pt>
                <c:pt idx="126">
                  <c:v>3.3764912536085649E-2</c:v>
                </c:pt>
                <c:pt idx="127">
                  <c:v>3.3764912536085649E-2</c:v>
                </c:pt>
                <c:pt idx="128">
                  <c:v>3.3764912536085649E-2</c:v>
                </c:pt>
                <c:pt idx="129">
                  <c:v>3.3764912536085649E-2</c:v>
                </c:pt>
                <c:pt idx="130">
                  <c:v>3.3764912536085649E-2</c:v>
                </c:pt>
                <c:pt idx="131">
                  <c:v>3.3764912536085649E-2</c:v>
                </c:pt>
                <c:pt idx="132">
                  <c:v>3.3764912536085649E-2</c:v>
                </c:pt>
                <c:pt idx="133">
                  <c:v>3.3764912536085649E-2</c:v>
                </c:pt>
                <c:pt idx="134">
                  <c:v>3.3764912536085649E-2</c:v>
                </c:pt>
                <c:pt idx="135">
                  <c:v>3.3764912536085649E-2</c:v>
                </c:pt>
                <c:pt idx="136">
                  <c:v>3.3764912536085649E-2</c:v>
                </c:pt>
                <c:pt idx="137">
                  <c:v>3.3764912536085649E-2</c:v>
                </c:pt>
                <c:pt idx="138">
                  <c:v>3.3764912536085649E-2</c:v>
                </c:pt>
                <c:pt idx="139">
                  <c:v>3.3764912536085649E-2</c:v>
                </c:pt>
                <c:pt idx="140">
                  <c:v>3.3764912536085649E-2</c:v>
                </c:pt>
                <c:pt idx="141">
                  <c:v>3.3764912536085649E-2</c:v>
                </c:pt>
                <c:pt idx="142">
                  <c:v>3.3764912536085649E-2</c:v>
                </c:pt>
                <c:pt idx="143">
                  <c:v>3.3764912536085649E-2</c:v>
                </c:pt>
                <c:pt idx="144">
                  <c:v>3.3764912536085649E-2</c:v>
                </c:pt>
                <c:pt idx="145">
                  <c:v>3.3764912536085649E-2</c:v>
                </c:pt>
                <c:pt idx="146">
                  <c:v>3.3764912536085649E-2</c:v>
                </c:pt>
                <c:pt idx="147">
                  <c:v>3.3764912536085649E-2</c:v>
                </c:pt>
                <c:pt idx="148">
                  <c:v>3.3764912536085649E-2</c:v>
                </c:pt>
                <c:pt idx="149">
                  <c:v>3.3764912536085649E-2</c:v>
                </c:pt>
                <c:pt idx="150">
                  <c:v>3.3764912536085649E-2</c:v>
                </c:pt>
                <c:pt idx="151">
                  <c:v>3.3764912536085649E-2</c:v>
                </c:pt>
                <c:pt idx="152">
                  <c:v>3.3764912536085649E-2</c:v>
                </c:pt>
                <c:pt idx="153">
                  <c:v>3.3764912536085649E-2</c:v>
                </c:pt>
                <c:pt idx="154">
                  <c:v>3.3764912536085649E-2</c:v>
                </c:pt>
                <c:pt idx="155">
                  <c:v>3.3764912536085649E-2</c:v>
                </c:pt>
                <c:pt idx="156">
                  <c:v>3.3764912536085649E-2</c:v>
                </c:pt>
                <c:pt idx="157">
                  <c:v>3.3764912536085649E-2</c:v>
                </c:pt>
                <c:pt idx="158">
                  <c:v>3.3764912536085649E-2</c:v>
                </c:pt>
                <c:pt idx="159">
                  <c:v>3.3764912536085649E-2</c:v>
                </c:pt>
                <c:pt idx="160">
                  <c:v>3.3764912536085649E-2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3304"/>
        <c:axId val="191592128"/>
      </c:lineChart>
      <c:dateAx>
        <c:axId val="1915933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1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330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4.5123123156877713E-2</c:v>
                </c:pt>
                <c:pt idx="1">
                  <c:v>4.5123123156877713E-2</c:v>
                </c:pt>
                <c:pt idx="2">
                  <c:v>4.5123123156877713E-2</c:v>
                </c:pt>
                <c:pt idx="3">
                  <c:v>4.5123123156877713E-2</c:v>
                </c:pt>
                <c:pt idx="4">
                  <c:v>4.5123123156877713E-2</c:v>
                </c:pt>
                <c:pt idx="5">
                  <c:v>4.5123123156877713E-2</c:v>
                </c:pt>
                <c:pt idx="6">
                  <c:v>4.5123123156877713E-2</c:v>
                </c:pt>
                <c:pt idx="7">
                  <c:v>4.5123123156877713E-2</c:v>
                </c:pt>
                <c:pt idx="8">
                  <c:v>4.5123123156877713E-2</c:v>
                </c:pt>
                <c:pt idx="9">
                  <c:v>4.5123123156877713E-2</c:v>
                </c:pt>
                <c:pt idx="10">
                  <c:v>4.5123123156877713E-2</c:v>
                </c:pt>
                <c:pt idx="11">
                  <c:v>4.5123123156877713E-2</c:v>
                </c:pt>
                <c:pt idx="12">
                  <c:v>4.5123123156877713E-2</c:v>
                </c:pt>
                <c:pt idx="13">
                  <c:v>4.5123123156877713E-2</c:v>
                </c:pt>
                <c:pt idx="14">
                  <c:v>4.5123123156877713E-2</c:v>
                </c:pt>
                <c:pt idx="15">
                  <c:v>4.5123123156877713E-2</c:v>
                </c:pt>
                <c:pt idx="16">
                  <c:v>4.5123123156877713E-2</c:v>
                </c:pt>
                <c:pt idx="17">
                  <c:v>4.5123123156877713E-2</c:v>
                </c:pt>
                <c:pt idx="18">
                  <c:v>4.5123123156877713E-2</c:v>
                </c:pt>
                <c:pt idx="19">
                  <c:v>4.5123123156877713E-2</c:v>
                </c:pt>
                <c:pt idx="20">
                  <c:v>4.5123123156877713E-2</c:v>
                </c:pt>
                <c:pt idx="21">
                  <c:v>4.5123123156877713E-2</c:v>
                </c:pt>
                <c:pt idx="22">
                  <c:v>4.5123123156877713E-2</c:v>
                </c:pt>
                <c:pt idx="23">
                  <c:v>4.5123123156877713E-2</c:v>
                </c:pt>
                <c:pt idx="24">
                  <c:v>4.5123123156877713E-2</c:v>
                </c:pt>
                <c:pt idx="25">
                  <c:v>4.5123123156877713E-2</c:v>
                </c:pt>
                <c:pt idx="26">
                  <c:v>4.5123123156877713E-2</c:v>
                </c:pt>
                <c:pt idx="27">
                  <c:v>4.5123123156877713E-2</c:v>
                </c:pt>
                <c:pt idx="28">
                  <c:v>4.5123123156877713E-2</c:v>
                </c:pt>
                <c:pt idx="29">
                  <c:v>4.5123123156877713E-2</c:v>
                </c:pt>
                <c:pt idx="30">
                  <c:v>4.5123123156877713E-2</c:v>
                </c:pt>
                <c:pt idx="31">
                  <c:v>4.5123123156877713E-2</c:v>
                </c:pt>
                <c:pt idx="32">
                  <c:v>4.5123123156877713E-2</c:v>
                </c:pt>
                <c:pt idx="33">
                  <c:v>4.5123123156877713E-2</c:v>
                </c:pt>
                <c:pt idx="34">
                  <c:v>4.5123123156877713E-2</c:v>
                </c:pt>
                <c:pt idx="35">
                  <c:v>4.5123123156877713E-2</c:v>
                </c:pt>
                <c:pt idx="36">
                  <c:v>4.5123123156877713E-2</c:v>
                </c:pt>
                <c:pt idx="37">
                  <c:v>4.5123123156877713E-2</c:v>
                </c:pt>
                <c:pt idx="38">
                  <c:v>4.5123123156877713E-2</c:v>
                </c:pt>
                <c:pt idx="39">
                  <c:v>4.5123123156877713E-2</c:v>
                </c:pt>
                <c:pt idx="40">
                  <c:v>4.5123123156877713E-2</c:v>
                </c:pt>
                <c:pt idx="41">
                  <c:v>4.5123123156877713E-2</c:v>
                </c:pt>
                <c:pt idx="42">
                  <c:v>4.5123123156877713E-2</c:v>
                </c:pt>
                <c:pt idx="43">
                  <c:v>4.5123123156877713E-2</c:v>
                </c:pt>
                <c:pt idx="44">
                  <c:v>4.5123123156877713E-2</c:v>
                </c:pt>
                <c:pt idx="45">
                  <c:v>4.5123123156877713E-2</c:v>
                </c:pt>
                <c:pt idx="46">
                  <c:v>4.5123123156877713E-2</c:v>
                </c:pt>
                <c:pt idx="47">
                  <c:v>4.5123123156877713E-2</c:v>
                </c:pt>
                <c:pt idx="48">
                  <c:v>4.5123123156877713E-2</c:v>
                </c:pt>
                <c:pt idx="49">
                  <c:v>4.5123123156877713E-2</c:v>
                </c:pt>
                <c:pt idx="50">
                  <c:v>4.5123123156877713E-2</c:v>
                </c:pt>
                <c:pt idx="51">
                  <c:v>4.5123123156877713E-2</c:v>
                </c:pt>
                <c:pt idx="52">
                  <c:v>4.5123123156877713E-2</c:v>
                </c:pt>
                <c:pt idx="53">
                  <c:v>4.5123123156877713E-2</c:v>
                </c:pt>
                <c:pt idx="54">
                  <c:v>4.5123123156877713E-2</c:v>
                </c:pt>
                <c:pt idx="55">
                  <c:v>4.5123123156877713E-2</c:v>
                </c:pt>
                <c:pt idx="56">
                  <c:v>4.5123123156877713E-2</c:v>
                </c:pt>
                <c:pt idx="57">
                  <c:v>4.5123123156877713E-2</c:v>
                </c:pt>
                <c:pt idx="58">
                  <c:v>4.5123123156877713E-2</c:v>
                </c:pt>
                <c:pt idx="59">
                  <c:v>4.5123123156877713E-2</c:v>
                </c:pt>
                <c:pt idx="60">
                  <c:v>4.5123123156877713E-2</c:v>
                </c:pt>
                <c:pt idx="61">
                  <c:v>4.5123123156877713E-2</c:v>
                </c:pt>
                <c:pt idx="62">
                  <c:v>4.5123123156877713E-2</c:v>
                </c:pt>
                <c:pt idx="63">
                  <c:v>4.5123123156877713E-2</c:v>
                </c:pt>
                <c:pt idx="64">
                  <c:v>4.5123123156877713E-2</c:v>
                </c:pt>
                <c:pt idx="65">
                  <c:v>4.5123123156877713E-2</c:v>
                </c:pt>
                <c:pt idx="66">
                  <c:v>4.5123123156877713E-2</c:v>
                </c:pt>
                <c:pt idx="67">
                  <c:v>4.5123123156877713E-2</c:v>
                </c:pt>
                <c:pt idx="68">
                  <c:v>4.5123123156877713E-2</c:v>
                </c:pt>
                <c:pt idx="69">
                  <c:v>4.5123123156877713E-2</c:v>
                </c:pt>
                <c:pt idx="70">
                  <c:v>4.5123123156877713E-2</c:v>
                </c:pt>
                <c:pt idx="71">
                  <c:v>4.5123123156877713E-2</c:v>
                </c:pt>
                <c:pt idx="72">
                  <c:v>4.5123123156877713E-2</c:v>
                </c:pt>
                <c:pt idx="73">
                  <c:v>4.5123123156877713E-2</c:v>
                </c:pt>
                <c:pt idx="74">
                  <c:v>4.5123123156877713E-2</c:v>
                </c:pt>
                <c:pt idx="75">
                  <c:v>4.5123123156877713E-2</c:v>
                </c:pt>
                <c:pt idx="76">
                  <c:v>4.5123123156877713E-2</c:v>
                </c:pt>
                <c:pt idx="77">
                  <c:v>4.5123123156877713E-2</c:v>
                </c:pt>
                <c:pt idx="78">
                  <c:v>4.5123123156877713E-2</c:v>
                </c:pt>
                <c:pt idx="79">
                  <c:v>4.5123123156877713E-2</c:v>
                </c:pt>
                <c:pt idx="80">
                  <c:v>4.5123123156877713E-2</c:v>
                </c:pt>
                <c:pt idx="81">
                  <c:v>4.5123123156877713E-2</c:v>
                </c:pt>
                <c:pt idx="82">
                  <c:v>4.5123123156877713E-2</c:v>
                </c:pt>
                <c:pt idx="83">
                  <c:v>4.5123123156877713E-2</c:v>
                </c:pt>
                <c:pt idx="84">
                  <c:v>4.5123123156877713E-2</c:v>
                </c:pt>
                <c:pt idx="85">
                  <c:v>4.5123123156877713E-2</c:v>
                </c:pt>
                <c:pt idx="86">
                  <c:v>4.5123123156877713E-2</c:v>
                </c:pt>
                <c:pt idx="87">
                  <c:v>4.5123123156877713E-2</c:v>
                </c:pt>
                <c:pt idx="88">
                  <c:v>4.5123123156877713E-2</c:v>
                </c:pt>
                <c:pt idx="89">
                  <c:v>4.5123123156877713E-2</c:v>
                </c:pt>
                <c:pt idx="90">
                  <c:v>4.5123123156877713E-2</c:v>
                </c:pt>
                <c:pt idx="91">
                  <c:v>4.5123123156877713E-2</c:v>
                </c:pt>
                <c:pt idx="92">
                  <c:v>4.5123123156877713E-2</c:v>
                </c:pt>
                <c:pt idx="93">
                  <c:v>4.5123123156877713E-2</c:v>
                </c:pt>
                <c:pt idx="94">
                  <c:v>4.5123123156877713E-2</c:v>
                </c:pt>
                <c:pt idx="95">
                  <c:v>4.5123123156877713E-2</c:v>
                </c:pt>
                <c:pt idx="96">
                  <c:v>4.5123123156877713E-2</c:v>
                </c:pt>
                <c:pt idx="97">
                  <c:v>4.5123123156877713E-2</c:v>
                </c:pt>
                <c:pt idx="98">
                  <c:v>4.5123123156877713E-2</c:v>
                </c:pt>
                <c:pt idx="99">
                  <c:v>4.5123123156877713E-2</c:v>
                </c:pt>
                <c:pt idx="100">
                  <c:v>4.5123123156877713E-2</c:v>
                </c:pt>
                <c:pt idx="101">
                  <c:v>4.5123123156877713E-2</c:v>
                </c:pt>
                <c:pt idx="102">
                  <c:v>4.5123123156877713E-2</c:v>
                </c:pt>
                <c:pt idx="103">
                  <c:v>4.5123123156877713E-2</c:v>
                </c:pt>
                <c:pt idx="104">
                  <c:v>4.5123123156877713E-2</c:v>
                </c:pt>
                <c:pt idx="105">
                  <c:v>4.5123123156877713E-2</c:v>
                </c:pt>
                <c:pt idx="106">
                  <c:v>4.5123123156877713E-2</c:v>
                </c:pt>
                <c:pt idx="107">
                  <c:v>4.5123123156877713E-2</c:v>
                </c:pt>
                <c:pt idx="108">
                  <c:v>4.5123123156877713E-2</c:v>
                </c:pt>
                <c:pt idx="109">
                  <c:v>4.5123123156877713E-2</c:v>
                </c:pt>
                <c:pt idx="110">
                  <c:v>4.5123123156877713E-2</c:v>
                </c:pt>
                <c:pt idx="111">
                  <c:v>4.5123123156877713E-2</c:v>
                </c:pt>
                <c:pt idx="112">
                  <c:v>4.5123123156877713E-2</c:v>
                </c:pt>
                <c:pt idx="113">
                  <c:v>4.5123123156877713E-2</c:v>
                </c:pt>
                <c:pt idx="114">
                  <c:v>4.5123123156877713E-2</c:v>
                </c:pt>
                <c:pt idx="115">
                  <c:v>4.5123123156877713E-2</c:v>
                </c:pt>
                <c:pt idx="116">
                  <c:v>4.5123123156877713E-2</c:v>
                </c:pt>
                <c:pt idx="117">
                  <c:v>4.5123123156877713E-2</c:v>
                </c:pt>
                <c:pt idx="118">
                  <c:v>4.5123123156877713E-2</c:v>
                </c:pt>
                <c:pt idx="119">
                  <c:v>4.5123123156877713E-2</c:v>
                </c:pt>
                <c:pt idx="120">
                  <c:v>4.5123123156877713E-2</c:v>
                </c:pt>
                <c:pt idx="121">
                  <c:v>4.5123123156877713E-2</c:v>
                </c:pt>
                <c:pt idx="122">
                  <c:v>4.5123123156877713E-2</c:v>
                </c:pt>
                <c:pt idx="123">
                  <c:v>4.5123123156877713E-2</c:v>
                </c:pt>
                <c:pt idx="124">
                  <c:v>4.5123123156877713E-2</c:v>
                </c:pt>
                <c:pt idx="125">
                  <c:v>4.5123123156877713E-2</c:v>
                </c:pt>
                <c:pt idx="126">
                  <c:v>4.5123123156877713E-2</c:v>
                </c:pt>
                <c:pt idx="127">
                  <c:v>4.5123123156877713E-2</c:v>
                </c:pt>
                <c:pt idx="128">
                  <c:v>4.5123123156877713E-2</c:v>
                </c:pt>
                <c:pt idx="129">
                  <c:v>4.5123123156877713E-2</c:v>
                </c:pt>
                <c:pt idx="130">
                  <c:v>4.5123123156877713E-2</c:v>
                </c:pt>
                <c:pt idx="131">
                  <c:v>4.5123123156877713E-2</c:v>
                </c:pt>
                <c:pt idx="132">
                  <c:v>4.5123123156877713E-2</c:v>
                </c:pt>
                <c:pt idx="133">
                  <c:v>4.5123123156877713E-2</c:v>
                </c:pt>
                <c:pt idx="134">
                  <c:v>4.5123123156877713E-2</c:v>
                </c:pt>
                <c:pt idx="135">
                  <c:v>4.5123123156877713E-2</c:v>
                </c:pt>
                <c:pt idx="136">
                  <c:v>4.5123123156877713E-2</c:v>
                </c:pt>
                <c:pt idx="137">
                  <c:v>4.5123123156877713E-2</c:v>
                </c:pt>
                <c:pt idx="138">
                  <c:v>4.5123123156877713E-2</c:v>
                </c:pt>
                <c:pt idx="139">
                  <c:v>4.5123123156877713E-2</c:v>
                </c:pt>
                <c:pt idx="140">
                  <c:v>4.5123123156877713E-2</c:v>
                </c:pt>
                <c:pt idx="141">
                  <c:v>4.5123123156877713E-2</c:v>
                </c:pt>
                <c:pt idx="142">
                  <c:v>4.5123123156877713E-2</c:v>
                </c:pt>
                <c:pt idx="143">
                  <c:v>4.5123123156877713E-2</c:v>
                </c:pt>
                <c:pt idx="144">
                  <c:v>4.5123123156877713E-2</c:v>
                </c:pt>
                <c:pt idx="145">
                  <c:v>4.5123123156877713E-2</c:v>
                </c:pt>
                <c:pt idx="146">
                  <c:v>4.5123123156877713E-2</c:v>
                </c:pt>
                <c:pt idx="147">
                  <c:v>4.5123123156877713E-2</c:v>
                </c:pt>
                <c:pt idx="148">
                  <c:v>4.5123123156877713E-2</c:v>
                </c:pt>
                <c:pt idx="149">
                  <c:v>4.5123123156877713E-2</c:v>
                </c:pt>
                <c:pt idx="150">
                  <c:v>4.5123123156877713E-2</c:v>
                </c:pt>
                <c:pt idx="151">
                  <c:v>4.5123123156877713E-2</c:v>
                </c:pt>
                <c:pt idx="152">
                  <c:v>4.5123123156877713E-2</c:v>
                </c:pt>
                <c:pt idx="153">
                  <c:v>4.5123123156877713E-2</c:v>
                </c:pt>
                <c:pt idx="154">
                  <c:v>4.5123123156877713E-2</c:v>
                </c:pt>
                <c:pt idx="155">
                  <c:v>4.5123123156877713E-2</c:v>
                </c:pt>
                <c:pt idx="156">
                  <c:v>4.5123123156877713E-2</c:v>
                </c:pt>
                <c:pt idx="157">
                  <c:v>4.5123123156877713E-2</c:v>
                </c:pt>
                <c:pt idx="158">
                  <c:v>4.5123123156877713E-2</c:v>
                </c:pt>
                <c:pt idx="159">
                  <c:v>4.5123123156877713E-2</c:v>
                </c:pt>
                <c:pt idx="160">
                  <c:v>4.5123123156877713E-2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6.5760656174916943E-2</c:v>
                </c:pt>
                <c:pt idx="1">
                  <c:v>6.5760656174916943E-2</c:v>
                </c:pt>
                <c:pt idx="2">
                  <c:v>6.5760656174916943E-2</c:v>
                </c:pt>
                <c:pt idx="3">
                  <c:v>6.5760656174916943E-2</c:v>
                </c:pt>
                <c:pt idx="4">
                  <c:v>6.5760656174916943E-2</c:v>
                </c:pt>
                <c:pt idx="5">
                  <c:v>6.5760656174916943E-2</c:v>
                </c:pt>
                <c:pt idx="6">
                  <c:v>6.5760656174916943E-2</c:v>
                </c:pt>
                <c:pt idx="7">
                  <c:v>6.5760656174916943E-2</c:v>
                </c:pt>
                <c:pt idx="8">
                  <c:v>6.5760656174916943E-2</c:v>
                </c:pt>
                <c:pt idx="9">
                  <c:v>6.5760656174916943E-2</c:v>
                </c:pt>
                <c:pt idx="10">
                  <c:v>6.5760656174916943E-2</c:v>
                </c:pt>
                <c:pt idx="11">
                  <c:v>6.5760656174916943E-2</c:v>
                </c:pt>
                <c:pt idx="12">
                  <c:v>6.5760656174916943E-2</c:v>
                </c:pt>
                <c:pt idx="13">
                  <c:v>6.5760656174916943E-2</c:v>
                </c:pt>
                <c:pt idx="14">
                  <c:v>6.5760656174916943E-2</c:v>
                </c:pt>
                <c:pt idx="15">
                  <c:v>6.5760656174916943E-2</c:v>
                </c:pt>
                <c:pt idx="16">
                  <c:v>6.5760656174916943E-2</c:v>
                </c:pt>
                <c:pt idx="17">
                  <c:v>6.5760656174916943E-2</c:v>
                </c:pt>
                <c:pt idx="18">
                  <c:v>6.5760656174916943E-2</c:v>
                </c:pt>
                <c:pt idx="19">
                  <c:v>6.5760656174916943E-2</c:v>
                </c:pt>
                <c:pt idx="20">
                  <c:v>6.5760656174916943E-2</c:v>
                </c:pt>
                <c:pt idx="21">
                  <c:v>6.5760656174916943E-2</c:v>
                </c:pt>
                <c:pt idx="22">
                  <c:v>6.5760656174916943E-2</c:v>
                </c:pt>
                <c:pt idx="23">
                  <c:v>6.5760656174916943E-2</c:v>
                </c:pt>
                <c:pt idx="24">
                  <c:v>6.5760656174916943E-2</c:v>
                </c:pt>
                <c:pt idx="25">
                  <c:v>6.5760656174916943E-2</c:v>
                </c:pt>
                <c:pt idx="26">
                  <c:v>6.5760656174916943E-2</c:v>
                </c:pt>
                <c:pt idx="27">
                  <c:v>6.5760656174916943E-2</c:v>
                </c:pt>
                <c:pt idx="28">
                  <c:v>6.5760656174916943E-2</c:v>
                </c:pt>
                <c:pt idx="29">
                  <c:v>6.5760656174916943E-2</c:v>
                </c:pt>
                <c:pt idx="30">
                  <c:v>6.5760656174916943E-2</c:v>
                </c:pt>
                <c:pt idx="31">
                  <c:v>6.5760656174916943E-2</c:v>
                </c:pt>
                <c:pt idx="32">
                  <c:v>6.5760656174916943E-2</c:v>
                </c:pt>
                <c:pt idx="33">
                  <c:v>6.5760656174916943E-2</c:v>
                </c:pt>
                <c:pt idx="34">
                  <c:v>6.5760656174916943E-2</c:v>
                </c:pt>
                <c:pt idx="35">
                  <c:v>6.5760656174916943E-2</c:v>
                </c:pt>
                <c:pt idx="36">
                  <c:v>6.5760656174916943E-2</c:v>
                </c:pt>
                <c:pt idx="37">
                  <c:v>6.5760656174916943E-2</c:v>
                </c:pt>
                <c:pt idx="38">
                  <c:v>6.5760656174916943E-2</c:v>
                </c:pt>
                <c:pt idx="39">
                  <c:v>6.5760656174916943E-2</c:v>
                </c:pt>
                <c:pt idx="40">
                  <c:v>6.5760656174916943E-2</c:v>
                </c:pt>
                <c:pt idx="41">
                  <c:v>6.5760656174916943E-2</c:v>
                </c:pt>
                <c:pt idx="42">
                  <c:v>6.5760656174916943E-2</c:v>
                </c:pt>
                <c:pt idx="43">
                  <c:v>6.5760656174916943E-2</c:v>
                </c:pt>
                <c:pt idx="44">
                  <c:v>6.5760656174916943E-2</c:v>
                </c:pt>
                <c:pt idx="45">
                  <c:v>6.5760656174916943E-2</c:v>
                </c:pt>
                <c:pt idx="46">
                  <c:v>6.5760656174916943E-2</c:v>
                </c:pt>
                <c:pt idx="47">
                  <c:v>6.5760656174916943E-2</c:v>
                </c:pt>
                <c:pt idx="48">
                  <c:v>6.5760656174916943E-2</c:v>
                </c:pt>
                <c:pt idx="49">
                  <c:v>6.5760656174916943E-2</c:v>
                </c:pt>
                <c:pt idx="50">
                  <c:v>6.5760656174916943E-2</c:v>
                </c:pt>
                <c:pt idx="51">
                  <c:v>6.5760656174916943E-2</c:v>
                </c:pt>
                <c:pt idx="52">
                  <c:v>6.5760656174916943E-2</c:v>
                </c:pt>
                <c:pt idx="53">
                  <c:v>6.5760656174916943E-2</c:v>
                </c:pt>
                <c:pt idx="54">
                  <c:v>6.5760656174916943E-2</c:v>
                </c:pt>
                <c:pt idx="55">
                  <c:v>6.5760656174916943E-2</c:v>
                </c:pt>
                <c:pt idx="56">
                  <c:v>6.5760656174916943E-2</c:v>
                </c:pt>
                <c:pt idx="57">
                  <c:v>6.5760656174916943E-2</c:v>
                </c:pt>
                <c:pt idx="58">
                  <c:v>6.5760656174916943E-2</c:v>
                </c:pt>
                <c:pt idx="59">
                  <c:v>6.5760656174916943E-2</c:v>
                </c:pt>
                <c:pt idx="60">
                  <c:v>6.5760656174916943E-2</c:v>
                </c:pt>
                <c:pt idx="61">
                  <c:v>6.5760656174916943E-2</c:v>
                </c:pt>
                <c:pt idx="62">
                  <c:v>6.5760656174916943E-2</c:v>
                </c:pt>
                <c:pt idx="63">
                  <c:v>6.5760656174916943E-2</c:v>
                </c:pt>
                <c:pt idx="64">
                  <c:v>6.5760656174916943E-2</c:v>
                </c:pt>
                <c:pt idx="65">
                  <c:v>6.5760656174916943E-2</c:v>
                </c:pt>
                <c:pt idx="66">
                  <c:v>6.5760656174916943E-2</c:v>
                </c:pt>
                <c:pt idx="67">
                  <c:v>6.5760656174916943E-2</c:v>
                </c:pt>
                <c:pt idx="68">
                  <c:v>6.5760656174916943E-2</c:v>
                </c:pt>
                <c:pt idx="69">
                  <c:v>6.5760656174916943E-2</c:v>
                </c:pt>
                <c:pt idx="70">
                  <c:v>6.5760656174916943E-2</c:v>
                </c:pt>
                <c:pt idx="71">
                  <c:v>6.5760656174916943E-2</c:v>
                </c:pt>
                <c:pt idx="72">
                  <c:v>6.5760656174916943E-2</c:v>
                </c:pt>
                <c:pt idx="73">
                  <c:v>6.5760656174916943E-2</c:v>
                </c:pt>
                <c:pt idx="74">
                  <c:v>6.5760656174916943E-2</c:v>
                </c:pt>
                <c:pt idx="75">
                  <c:v>6.5760656174916943E-2</c:v>
                </c:pt>
                <c:pt idx="76">
                  <c:v>6.5760656174916943E-2</c:v>
                </c:pt>
                <c:pt idx="77">
                  <c:v>6.5760656174916943E-2</c:v>
                </c:pt>
                <c:pt idx="78">
                  <c:v>6.5760656174916943E-2</c:v>
                </c:pt>
                <c:pt idx="79">
                  <c:v>6.5760656174916943E-2</c:v>
                </c:pt>
                <c:pt idx="80">
                  <c:v>6.5760656174916943E-2</c:v>
                </c:pt>
                <c:pt idx="81">
                  <c:v>6.5760656174916943E-2</c:v>
                </c:pt>
                <c:pt idx="82">
                  <c:v>6.5760656174916943E-2</c:v>
                </c:pt>
                <c:pt idx="83">
                  <c:v>6.5760656174916943E-2</c:v>
                </c:pt>
                <c:pt idx="84">
                  <c:v>6.5760656174916943E-2</c:v>
                </c:pt>
                <c:pt idx="85">
                  <c:v>6.5760656174916943E-2</c:v>
                </c:pt>
                <c:pt idx="86">
                  <c:v>6.5760656174916943E-2</c:v>
                </c:pt>
                <c:pt idx="87">
                  <c:v>6.5760656174916943E-2</c:v>
                </c:pt>
                <c:pt idx="88">
                  <c:v>6.5760656174916943E-2</c:v>
                </c:pt>
                <c:pt idx="89">
                  <c:v>6.5760656174916943E-2</c:v>
                </c:pt>
                <c:pt idx="90">
                  <c:v>6.5760656174916943E-2</c:v>
                </c:pt>
                <c:pt idx="91">
                  <c:v>6.5760656174916943E-2</c:v>
                </c:pt>
                <c:pt idx="92">
                  <c:v>6.5760656174916943E-2</c:v>
                </c:pt>
                <c:pt idx="93">
                  <c:v>6.5760656174916943E-2</c:v>
                </c:pt>
                <c:pt idx="94">
                  <c:v>6.5760656174916943E-2</c:v>
                </c:pt>
                <c:pt idx="95">
                  <c:v>6.5760656174916943E-2</c:v>
                </c:pt>
                <c:pt idx="96">
                  <c:v>6.5760656174916943E-2</c:v>
                </c:pt>
                <c:pt idx="97">
                  <c:v>6.5760656174916943E-2</c:v>
                </c:pt>
                <c:pt idx="98">
                  <c:v>6.5760656174916943E-2</c:v>
                </c:pt>
                <c:pt idx="99">
                  <c:v>6.5760656174916943E-2</c:v>
                </c:pt>
                <c:pt idx="100">
                  <c:v>6.5760656174916943E-2</c:v>
                </c:pt>
                <c:pt idx="101">
                  <c:v>6.5760656174916943E-2</c:v>
                </c:pt>
                <c:pt idx="102">
                  <c:v>6.5760656174916943E-2</c:v>
                </c:pt>
                <c:pt idx="103">
                  <c:v>6.5760656174916943E-2</c:v>
                </c:pt>
                <c:pt idx="104">
                  <c:v>6.5760656174916943E-2</c:v>
                </c:pt>
                <c:pt idx="105">
                  <c:v>6.5760656174916943E-2</c:v>
                </c:pt>
                <c:pt idx="106">
                  <c:v>6.5760656174916943E-2</c:v>
                </c:pt>
                <c:pt idx="107">
                  <c:v>6.5760656174916943E-2</c:v>
                </c:pt>
                <c:pt idx="108">
                  <c:v>6.5760656174916943E-2</c:v>
                </c:pt>
                <c:pt idx="109">
                  <c:v>6.5760656174916943E-2</c:v>
                </c:pt>
                <c:pt idx="110">
                  <c:v>6.5760656174916943E-2</c:v>
                </c:pt>
                <c:pt idx="111">
                  <c:v>6.5760656174916943E-2</c:v>
                </c:pt>
                <c:pt idx="112">
                  <c:v>6.5760656174916943E-2</c:v>
                </c:pt>
                <c:pt idx="113">
                  <c:v>6.5760656174916943E-2</c:v>
                </c:pt>
                <c:pt idx="114">
                  <c:v>6.5760656174916943E-2</c:v>
                </c:pt>
                <c:pt idx="115">
                  <c:v>6.5760656174916943E-2</c:v>
                </c:pt>
                <c:pt idx="116">
                  <c:v>6.5760656174916943E-2</c:v>
                </c:pt>
                <c:pt idx="117">
                  <c:v>6.5760656174916943E-2</c:v>
                </c:pt>
                <c:pt idx="118">
                  <c:v>6.5760656174916943E-2</c:v>
                </c:pt>
                <c:pt idx="119">
                  <c:v>6.5760656174916943E-2</c:v>
                </c:pt>
                <c:pt idx="120">
                  <c:v>6.5760656174916943E-2</c:v>
                </c:pt>
                <c:pt idx="121">
                  <c:v>6.5760656174916943E-2</c:v>
                </c:pt>
                <c:pt idx="122">
                  <c:v>6.5760656174916943E-2</c:v>
                </c:pt>
                <c:pt idx="123">
                  <c:v>6.5760656174916943E-2</c:v>
                </c:pt>
                <c:pt idx="124">
                  <c:v>6.5760656174916943E-2</c:v>
                </c:pt>
                <c:pt idx="125">
                  <c:v>6.5760656174916943E-2</c:v>
                </c:pt>
                <c:pt idx="126">
                  <c:v>6.5760656174916943E-2</c:v>
                </c:pt>
                <c:pt idx="127">
                  <c:v>6.5760656174916943E-2</c:v>
                </c:pt>
                <c:pt idx="128">
                  <c:v>6.5760656174916943E-2</c:v>
                </c:pt>
                <c:pt idx="129">
                  <c:v>6.5760656174916943E-2</c:v>
                </c:pt>
                <c:pt idx="130">
                  <c:v>6.5760656174916943E-2</c:v>
                </c:pt>
                <c:pt idx="131">
                  <c:v>6.5760656174916943E-2</c:v>
                </c:pt>
                <c:pt idx="132">
                  <c:v>6.5760656174916943E-2</c:v>
                </c:pt>
                <c:pt idx="133">
                  <c:v>6.5760656174916943E-2</c:v>
                </c:pt>
                <c:pt idx="134">
                  <c:v>6.5760656174916943E-2</c:v>
                </c:pt>
                <c:pt idx="135">
                  <c:v>6.5760656174916943E-2</c:v>
                </c:pt>
                <c:pt idx="136">
                  <c:v>6.5760656174916943E-2</c:v>
                </c:pt>
                <c:pt idx="137">
                  <c:v>6.5760656174916943E-2</c:v>
                </c:pt>
                <c:pt idx="138">
                  <c:v>6.5760656174916943E-2</c:v>
                </c:pt>
                <c:pt idx="139">
                  <c:v>6.5760656174916943E-2</c:v>
                </c:pt>
                <c:pt idx="140">
                  <c:v>6.5760656174916943E-2</c:v>
                </c:pt>
                <c:pt idx="141">
                  <c:v>6.5760656174916943E-2</c:v>
                </c:pt>
                <c:pt idx="142">
                  <c:v>6.5760656174916943E-2</c:v>
                </c:pt>
                <c:pt idx="143">
                  <c:v>6.5760656174916943E-2</c:v>
                </c:pt>
                <c:pt idx="144">
                  <c:v>6.5760656174916943E-2</c:v>
                </c:pt>
                <c:pt idx="145">
                  <c:v>6.5760656174916943E-2</c:v>
                </c:pt>
                <c:pt idx="146">
                  <c:v>6.5760656174916943E-2</c:v>
                </c:pt>
                <c:pt idx="147">
                  <c:v>6.5760656174916943E-2</c:v>
                </c:pt>
                <c:pt idx="148">
                  <c:v>6.5760656174916943E-2</c:v>
                </c:pt>
                <c:pt idx="149">
                  <c:v>6.5760656174916943E-2</c:v>
                </c:pt>
                <c:pt idx="150">
                  <c:v>6.5760656174916943E-2</c:v>
                </c:pt>
                <c:pt idx="151">
                  <c:v>6.5760656174916943E-2</c:v>
                </c:pt>
                <c:pt idx="152">
                  <c:v>6.5760656174916943E-2</c:v>
                </c:pt>
                <c:pt idx="153">
                  <c:v>6.5760656174916943E-2</c:v>
                </c:pt>
                <c:pt idx="154">
                  <c:v>6.5760656174916943E-2</c:v>
                </c:pt>
                <c:pt idx="155">
                  <c:v>6.5760656174916943E-2</c:v>
                </c:pt>
                <c:pt idx="156">
                  <c:v>6.5760656174916943E-2</c:v>
                </c:pt>
                <c:pt idx="157">
                  <c:v>6.5760656174916943E-2</c:v>
                </c:pt>
                <c:pt idx="158">
                  <c:v>6.5760656174916943E-2</c:v>
                </c:pt>
                <c:pt idx="159">
                  <c:v>6.5760656174916943E-2</c:v>
                </c:pt>
                <c:pt idx="160">
                  <c:v>6.5760656174916943E-2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2.4485590138838491E-2</c:v>
                </c:pt>
                <c:pt idx="1">
                  <c:v>2.4485590138838491E-2</c:v>
                </c:pt>
                <c:pt idx="2">
                  <c:v>2.4485590138838491E-2</c:v>
                </c:pt>
                <c:pt idx="3">
                  <c:v>2.4485590138838491E-2</c:v>
                </c:pt>
                <c:pt idx="4">
                  <c:v>2.4485590138838491E-2</c:v>
                </c:pt>
                <c:pt idx="5">
                  <c:v>2.4485590138838491E-2</c:v>
                </c:pt>
                <c:pt idx="6">
                  <c:v>2.4485590138838491E-2</c:v>
                </c:pt>
                <c:pt idx="7">
                  <c:v>2.4485590138838491E-2</c:v>
                </c:pt>
                <c:pt idx="8">
                  <c:v>2.4485590138838491E-2</c:v>
                </c:pt>
                <c:pt idx="9">
                  <c:v>2.4485590138838491E-2</c:v>
                </c:pt>
                <c:pt idx="10">
                  <c:v>2.4485590138838491E-2</c:v>
                </c:pt>
                <c:pt idx="11">
                  <c:v>2.4485590138838491E-2</c:v>
                </c:pt>
                <c:pt idx="12">
                  <c:v>2.4485590138838491E-2</c:v>
                </c:pt>
                <c:pt idx="13">
                  <c:v>2.4485590138838491E-2</c:v>
                </c:pt>
                <c:pt idx="14">
                  <c:v>2.4485590138838491E-2</c:v>
                </c:pt>
                <c:pt idx="15">
                  <c:v>2.4485590138838491E-2</c:v>
                </c:pt>
                <c:pt idx="16">
                  <c:v>2.4485590138838491E-2</c:v>
                </c:pt>
                <c:pt idx="17">
                  <c:v>2.4485590138838491E-2</c:v>
                </c:pt>
                <c:pt idx="18">
                  <c:v>2.4485590138838491E-2</c:v>
                </c:pt>
                <c:pt idx="19">
                  <c:v>2.4485590138838491E-2</c:v>
                </c:pt>
                <c:pt idx="20">
                  <c:v>2.4485590138838491E-2</c:v>
                </c:pt>
                <c:pt idx="21">
                  <c:v>2.4485590138838491E-2</c:v>
                </c:pt>
                <c:pt idx="22">
                  <c:v>2.4485590138838491E-2</c:v>
                </c:pt>
                <c:pt idx="23">
                  <c:v>2.4485590138838491E-2</c:v>
                </c:pt>
                <c:pt idx="24">
                  <c:v>2.4485590138838491E-2</c:v>
                </c:pt>
                <c:pt idx="25">
                  <c:v>2.4485590138838491E-2</c:v>
                </c:pt>
                <c:pt idx="26">
                  <c:v>2.4485590138838491E-2</c:v>
                </c:pt>
                <c:pt idx="27">
                  <c:v>2.4485590138838491E-2</c:v>
                </c:pt>
                <c:pt idx="28">
                  <c:v>2.4485590138838491E-2</c:v>
                </c:pt>
                <c:pt idx="29">
                  <c:v>2.4485590138838491E-2</c:v>
                </c:pt>
                <c:pt idx="30">
                  <c:v>2.4485590138838491E-2</c:v>
                </c:pt>
                <c:pt idx="31">
                  <c:v>2.4485590138838491E-2</c:v>
                </c:pt>
                <c:pt idx="32">
                  <c:v>2.4485590138838491E-2</c:v>
                </c:pt>
                <c:pt idx="33">
                  <c:v>2.4485590138838491E-2</c:v>
                </c:pt>
                <c:pt idx="34">
                  <c:v>2.4485590138838491E-2</c:v>
                </c:pt>
                <c:pt idx="35">
                  <c:v>2.4485590138838491E-2</c:v>
                </c:pt>
                <c:pt idx="36">
                  <c:v>2.4485590138838491E-2</c:v>
                </c:pt>
                <c:pt idx="37">
                  <c:v>2.4485590138838491E-2</c:v>
                </c:pt>
                <c:pt idx="38">
                  <c:v>2.4485590138838491E-2</c:v>
                </c:pt>
                <c:pt idx="39">
                  <c:v>2.4485590138838491E-2</c:v>
                </c:pt>
                <c:pt idx="40">
                  <c:v>2.4485590138838491E-2</c:v>
                </c:pt>
                <c:pt idx="41">
                  <c:v>2.4485590138838491E-2</c:v>
                </c:pt>
                <c:pt idx="42">
                  <c:v>2.4485590138838491E-2</c:v>
                </c:pt>
                <c:pt idx="43">
                  <c:v>2.4485590138838491E-2</c:v>
                </c:pt>
                <c:pt idx="44">
                  <c:v>2.4485590138838491E-2</c:v>
                </c:pt>
                <c:pt idx="45">
                  <c:v>2.4485590138838491E-2</c:v>
                </c:pt>
                <c:pt idx="46">
                  <c:v>2.4485590138838491E-2</c:v>
                </c:pt>
                <c:pt idx="47">
                  <c:v>2.4485590138838491E-2</c:v>
                </c:pt>
                <c:pt idx="48">
                  <c:v>2.4485590138838491E-2</c:v>
                </c:pt>
                <c:pt idx="49">
                  <c:v>2.4485590138838491E-2</c:v>
                </c:pt>
                <c:pt idx="50">
                  <c:v>2.4485590138838491E-2</c:v>
                </c:pt>
                <c:pt idx="51">
                  <c:v>2.4485590138838491E-2</c:v>
                </c:pt>
                <c:pt idx="52">
                  <c:v>2.4485590138838491E-2</c:v>
                </c:pt>
                <c:pt idx="53">
                  <c:v>2.4485590138838491E-2</c:v>
                </c:pt>
                <c:pt idx="54">
                  <c:v>2.4485590138838491E-2</c:v>
                </c:pt>
                <c:pt idx="55">
                  <c:v>2.4485590138838491E-2</c:v>
                </c:pt>
                <c:pt idx="56">
                  <c:v>2.4485590138838491E-2</c:v>
                </c:pt>
                <c:pt idx="57">
                  <c:v>2.4485590138838491E-2</c:v>
                </c:pt>
                <c:pt idx="58">
                  <c:v>2.4485590138838491E-2</c:v>
                </c:pt>
                <c:pt idx="59">
                  <c:v>2.4485590138838491E-2</c:v>
                </c:pt>
                <c:pt idx="60">
                  <c:v>2.4485590138838491E-2</c:v>
                </c:pt>
                <c:pt idx="61">
                  <c:v>2.4485590138838491E-2</c:v>
                </c:pt>
                <c:pt idx="62">
                  <c:v>2.4485590138838491E-2</c:v>
                </c:pt>
                <c:pt idx="63">
                  <c:v>2.4485590138838491E-2</c:v>
                </c:pt>
                <c:pt idx="64">
                  <c:v>2.4485590138838491E-2</c:v>
                </c:pt>
                <c:pt idx="65">
                  <c:v>2.4485590138838491E-2</c:v>
                </c:pt>
                <c:pt idx="66">
                  <c:v>2.4485590138838491E-2</c:v>
                </c:pt>
                <c:pt idx="67">
                  <c:v>2.4485590138838491E-2</c:v>
                </c:pt>
                <c:pt idx="68">
                  <c:v>2.4485590138838491E-2</c:v>
                </c:pt>
                <c:pt idx="69">
                  <c:v>2.4485590138838491E-2</c:v>
                </c:pt>
                <c:pt idx="70">
                  <c:v>2.4485590138838491E-2</c:v>
                </c:pt>
                <c:pt idx="71">
                  <c:v>2.4485590138838491E-2</c:v>
                </c:pt>
                <c:pt idx="72">
                  <c:v>2.4485590138838491E-2</c:v>
                </c:pt>
                <c:pt idx="73">
                  <c:v>2.4485590138838491E-2</c:v>
                </c:pt>
                <c:pt idx="74">
                  <c:v>2.4485590138838491E-2</c:v>
                </c:pt>
                <c:pt idx="75">
                  <c:v>2.4485590138838491E-2</c:v>
                </c:pt>
                <c:pt idx="76">
                  <c:v>2.4485590138838491E-2</c:v>
                </c:pt>
                <c:pt idx="77">
                  <c:v>2.4485590138838491E-2</c:v>
                </c:pt>
                <c:pt idx="78">
                  <c:v>2.4485590138838491E-2</c:v>
                </c:pt>
                <c:pt idx="79">
                  <c:v>2.4485590138838491E-2</c:v>
                </c:pt>
                <c:pt idx="80">
                  <c:v>2.4485590138838491E-2</c:v>
                </c:pt>
                <c:pt idx="81">
                  <c:v>2.4485590138838491E-2</c:v>
                </c:pt>
                <c:pt idx="82">
                  <c:v>2.4485590138838491E-2</c:v>
                </c:pt>
                <c:pt idx="83">
                  <c:v>2.4485590138838491E-2</c:v>
                </c:pt>
                <c:pt idx="84">
                  <c:v>2.4485590138838491E-2</c:v>
                </c:pt>
                <c:pt idx="85">
                  <c:v>2.4485590138838491E-2</c:v>
                </c:pt>
                <c:pt idx="86">
                  <c:v>2.4485590138838491E-2</c:v>
                </c:pt>
                <c:pt idx="87">
                  <c:v>2.4485590138838491E-2</c:v>
                </c:pt>
                <c:pt idx="88">
                  <c:v>2.4485590138838491E-2</c:v>
                </c:pt>
                <c:pt idx="89">
                  <c:v>2.4485590138838491E-2</c:v>
                </c:pt>
                <c:pt idx="90">
                  <c:v>2.4485590138838491E-2</c:v>
                </c:pt>
                <c:pt idx="91">
                  <c:v>2.4485590138838491E-2</c:v>
                </c:pt>
                <c:pt idx="92">
                  <c:v>2.4485590138838491E-2</c:v>
                </c:pt>
                <c:pt idx="93">
                  <c:v>2.4485590138838491E-2</c:v>
                </c:pt>
                <c:pt idx="94">
                  <c:v>2.4485590138838491E-2</c:v>
                </c:pt>
                <c:pt idx="95">
                  <c:v>2.4485590138838491E-2</c:v>
                </c:pt>
                <c:pt idx="96">
                  <c:v>2.4485590138838491E-2</c:v>
                </c:pt>
                <c:pt idx="97">
                  <c:v>2.4485590138838491E-2</c:v>
                </c:pt>
                <c:pt idx="98">
                  <c:v>2.4485590138838491E-2</c:v>
                </c:pt>
                <c:pt idx="99">
                  <c:v>2.4485590138838491E-2</c:v>
                </c:pt>
                <c:pt idx="100">
                  <c:v>2.4485590138838491E-2</c:v>
                </c:pt>
                <c:pt idx="101">
                  <c:v>2.4485590138838491E-2</c:v>
                </c:pt>
                <c:pt idx="102">
                  <c:v>2.4485590138838491E-2</c:v>
                </c:pt>
                <c:pt idx="103">
                  <c:v>2.4485590138838491E-2</c:v>
                </c:pt>
                <c:pt idx="104">
                  <c:v>2.4485590138838491E-2</c:v>
                </c:pt>
                <c:pt idx="105">
                  <c:v>2.4485590138838491E-2</c:v>
                </c:pt>
                <c:pt idx="106">
                  <c:v>2.4485590138838491E-2</c:v>
                </c:pt>
                <c:pt idx="107">
                  <c:v>2.4485590138838491E-2</c:v>
                </c:pt>
                <c:pt idx="108">
                  <c:v>2.4485590138838491E-2</c:v>
                </c:pt>
                <c:pt idx="109">
                  <c:v>2.4485590138838491E-2</c:v>
                </c:pt>
                <c:pt idx="110">
                  <c:v>2.4485590138838491E-2</c:v>
                </c:pt>
                <c:pt idx="111">
                  <c:v>2.4485590138838491E-2</c:v>
                </c:pt>
                <c:pt idx="112">
                  <c:v>2.4485590138838491E-2</c:v>
                </c:pt>
                <c:pt idx="113">
                  <c:v>2.4485590138838491E-2</c:v>
                </c:pt>
                <c:pt idx="114">
                  <c:v>2.4485590138838491E-2</c:v>
                </c:pt>
                <c:pt idx="115">
                  <c:v>2.4485590138838491E-2</c:v>
                </c:pt>
                <c:pt idx="116">
                  <c:v>2.4485590138838491E-2</c:v>
                </c:pt>
                <c:pt idx="117">
                  <c:v>2.4485590138838491E-2</c:v>
                </c:pt>
                <c:pt idx="118">
                  <c:v>2.4485590138838491E-2</c:v>
                </c:pt>
                <c:pt idx="119">
                  <c:v>2.4485590138838491E-2</c:v>
                </c:pt>
                <c:pt idx="120">
                  <c:v>2.4485590138838491E-2</c:v>
                </c:pt>
                <c:pt idx="121">
                  <c:v>2.4485590138838491E-2</c:v>
                </c:pt>
                <c:pt idx="122">
                  <c:v>2.4485590138838491E-2</c:v>
                </c:pt>
                <c:pt idx="123">
                  <c:v>2.4485590138838491E-2</c:v>
                </c:pt>
                <c:pt idx="124">
                  <c:v>2.4485590138838491E-2</c:v>
                </c:pt>
                <c:pt idx="125">
                  <c:v>2.4485590138838491E-2</c:v>
                </c:pt>
                <c:pt idx="126">
                  <c:v>2.4485590138838491E-2</c:v>
                </c:pt>
                <c:pt idx="127">
                  <c:v>2.4485590138838491E-2</c:v>
                </c:pt>
                <c:pt idx="128">
                  <c:v>2.4485590138838491E-2</c:v>
                </c:pt>
                <c:pt idx="129">
                  <c:v>2.4485590138838491E-2</c:v>
                </c:pt>
                <c:pt idx="130">
                  <c:v>2.4485590138838491E-2</c:v>
                </c:pt>
                <c:pt idx="131">
                  <c:v>2.4485590138838491E-2</c:v>
                </c:pt>
                <c:pt idx="132">
                  <c:v>2.4485590138838491E-2</c:v>
                </c:pt>
                <c:pt idx="133">
                  <c:v>2.4485590138838491E-2</c:v>
                </c:pt>
                <c:pt idx="134">
                  <c:v>2.4485590138838491E-2</c:v>
                </c:pt>
                <c:pt idx="135">
                  <c:v>2.4485590138838491E-2</c:v>
                </c:pt>
                <c:pt idx="136">
                  <c:v>2.4485590138838491E-2</c:v>
                </c:pt>
                <c:pt idx="137">
                  <c:v>2.4485590138838491E-2</c:v>
                </c:pt>
                <c:pt idx="138">
                  <c:v>2.4485590138838491E-2</c:v>
                </c:pt>
                <c:pt idx="139">
                  <c:v>2.4485590138838491E-2</c:v>
                </c:pt>
                <c:pt idx="140">
                  <c:v>2.4485590138838491E-2</c:v>
                </c:pt>
                <c:pt idx="141">
                  <c:v>2.4485590138838491E-2</c:v>
                </c:pt>
                <c:pt idx="142">
                  <c:v>2.4485590138838491E-2</c:v>
                </c:pt>
                <c:pt idx="143">
                  <c:v>2.4485590138838491E-2</c:v>
                </c:pt>
                <c:pt idx="144">
                  <c:v>2.4485590138838491E-2</c:v>
                </c:pt>
                <c:pt idx="145">
                  <c:v>2.4485590138838491E-2</c:v>
                </c:pt>
                <c:pt idx="146">
                  <c:v>2.4485590138838491E-2</c:v>
                </c:pt>
                <c:pt idx="147">
                  <c:v>2.4485590138838491E-2</c:v>
                </c:pt>
                <c:pt idx="148">
                  <c:v>2.4485590138838491E-2</c:v>
                </c:pt>
                <c:pt idx="149">
                  <c:v>2.4485590138838491E-2</c:v>
                </c:pt>
                <c:pt idx="150">
                  <c:v>2.4485590138838491E-2</c:v>
                </c:pt>
                <c:pt idx="151">
                  <c:v>2.4485590138838491E-2</c:v>
                </c:pt>
                <c:pt idx="152">
                  <c:v>2.4485590138838491E-2</c:v>
                </c:pt>
                <c:pt idx="153">
                  <c:v>2.4485590138838491E-2</c:v>
                </c:pt>
                <c:pt idx="154">
                  <c:v>2.4485590138838491E-2</c:v>
                </c:pt>
                <c:pt idx="155">
                  <c:v>2.4485590138838491E-2</c:v>
                </c:pt>
                <c:pt idx="156">
                  <c:v>2.4485590138838491E-2</c:v>
                </c:pt>
                <c:pt idx="157">
                  <c:v>2.4485590138838491E-2</c:v>
                </c:pt>
                <c:pt idx="158">
                  <c:v>2.4485590138838491E-2</c:v>
                </c:pt>
                <c:pt idx="159">
                  <c:v>2.4485590138838491E-2</c:v>
                </c:pt>
                <c:pt idx="160">
                  <c:v>2.4485590138838491E-2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776"/>
        <c:axId val="191592520"/>
      </c:lineChart>
      <c:dateAx>
        <c:axId val="1915897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5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77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9.1507840011337799E-2</c:v>
                </c:pt>
                <c:pt idx="1">
                  <c:v>9.1507840011337799E-2</c:v>
                </c:pt>
                <c:pt idx="2">
                  <c:v>9.1507840011337799E-2</c:v>
                </c:pt>
                <c:pt idx="3">
                  <c:v>9.1507840011337799E-2</c:v>
                </c:pt>
                <c:pt idx="4">
                  <c:v>9.1507840011337799E-2</c:v>
                </c:pt>
                <c:pt idx="5">
                  <c:v>9.1507840011337799E-2</c:v>
                </c:pt>
                <c:pt idx="6">
                  <c:v>9.1507840011337799E-2</c:v>
                </c:pt>
                <c:pt idx="7">
                  <c:v>9.1507840011337799E-2</c:v>
                </c:pt>
                <c:pt idx="8">
                  <c:v>9.1507840011337799E-2</c:v>
                </c:pt>
                <c:pt idx="9">
                  <c:v>9.1507840011337799E-2</c:v>
                </c:pt>
                <c:pt idx="10">
                  <c:v>9.1507840011337799E-2</c:v>
                </c:pt>
                <c:pt idx="11">
                  <c:v>9.1507840011337799E-2</c:v>
                </c:pt>
                <c:pt idx="12">
                  <c:v>9.1507840011337799E-2</c:v>
                </c:pt>
                <c:pt idx="13">
                  <c:v>9.1507840011337799E-2</c:v>
                </c:pt>
                <c:pt idx="14">
                  <c:v>9.1507840011337799E-2</c:v>
                </c:pt>
                <c:pt idx="15">
                  <c:v>9.1507840011337799E-2</c:v>
                </c:pt>
                <c:pt idx="16">
                  <c:v>9.1507840011337799E-2</c:v>
                </c:pt>
                <c:pt idx="17">
                  <c:v>9.1507840011337799E-2</c:v>
                </c:pt>
                <c:pt idx="18">
                  <c:v>9.1507840011337799E-2</c:v>
                </c:pt>
                <c:pt idx="19">
                  <c:v>9.1507840011337799E-2</c:v>
                </c:pt>
                <c:pt idx="20">
                  <c:v>9.1507840011337799E-2</c:v>
                </c:pt>
                <c:pt idx="21">
                  <c:v>9.1507840011337799E-2</c:v>
                </c:pt>
                <c:pt idx="22">
                  <c:v>9.1507840011337799E-2</c:v>
                </c:pt>
                <c:pt idx="23">
                  <c:v>9.1507840011337799E-2</c:v>
                </c:pt>
                <c:pt idx="24">
                  <c:v>9.1507840011337799E-2</c:v>
                </c:pt>
                <c:pt idx="25">
                  <c:v>9.1507840011337799E-2</c:v>
                </c:pt>
                <c:pt idx="26">
                  <c:v>9.1507840011337799E-2</c:v>
                </c:pt>
                <c:pt idx="27">
                  <c:v>9.1507840011337799E-2</c:v>
                </c:pt>
                <c:pt idx="28">
                  <c:v>9.1507840011337799E-2</c:v>
                </c:pt>
                <c:pt idx="29">
                  <c:v>9.1507840011337799E-2</c:v>
                </c:pt>
                <c:pt idx="30">
                  <c:v>9.1507840011337799E-2</c:v>
                </c:pt>
                <c:pt idx="31">
                  <c:v>9.1507840011337799E-2</c:v>
                </c:pt>
                <c:pt idx="32">
                  <c:v>9.1507840011337799E-2</c:v>
                </c:pt>
                <c:pt idx="33">
                  <c:v>9.1507840011337799E-2</c:v>
                </c:pt>
                <c:pt idx="34">
                  <c:v>9.1507840011337799E-2</c:v>
                </c:pt>
                <c:pt idx="35">
                  <c:v>9.1507840011337799E-2</c:v>
                </c:pt>
                <c:pt idx="36">
                  <c:v>9.1507840011337799E-2</c:v>
                </c:pt>
                <c:pt idx="37">
                  <c:v>9.1507840011337799E-2</c:v>
                </c:pt>
                <c:pt idx="38">
                  <c:v>9.1507840011337799E-2</c:v>
                </c:pt>
                <c:pt idx="39">
                  <c:v>9.1507840011337799E-2</c:v>
                </c:pt>
                <c:pt idx="40">
                  <c:v>9.1507840011337799E-2</c:v>
                </c:pt>
                <c:pt idx="41">
                  <c:v>9.1507840011337799E-2</c:v>
                </c:pt>
                <c:pt idx="42">
                  <c:v>9.1507840011337799E-2</c:v>
                </c:pt>
                <c:pt idx="43">
                  <c:v>9.1507840011337799E-2</c:v>
                </c:pt>
                <c:pt idx="44">
                  <c:v>9.1507840011337799E-2</c:v>
                </c:pt>
                <c:pt idx="45">
                  <c:v>9.1507840011337799E-2</c:v>
                </c:pt>
                <c:pt idx="46">
                  <c:v>9.1507840011337799E-2</c:v>
                </c:pt>
                <c:pt idx="47">
                  <c:v>9.1507840011337799E-2</c:v>
                </c:pt>
                <c:pt idx="48">
                  <c:v>9.1507840011337799E-2</c:v>
                </c:pt>
                <c:pt idx="49">
                  <c:v>9.1507840011337799E-2</c:v>
                </c:pt>
                <c:pt idx="50">
                  <c:v>9.1507840011337799E-2</c:v>
                </c:pt>
                <c:pt idx="51">
                  <c:v>9.1507840011337799E-2</c:v>
                </c:pt>
                <c:pt idx="52">
                  <c:v>9.1507840011337799E-2</c:v>
                </c:pt>
                <c:pt idx="53">
                  <c:v>9.1507840011337799E-2</c:v>
                </c:pt>
                <c:pt idx="54">
                  <c:v>9.1507840011337799E-2</c:v>
                </c:pt>
                <c:pt idx="55">
                  <c:v>9.1507840011337799E-2</c:v>
                </c:pt>
                <c:pt idx="56">
                  <c:v>9.1507840011337799E-2</c:v>
                </c:pt>
                <c:pt idx="57">
                  <c:v>9.1507840011337799E-2</c:v>
                </c:pt>
                <c:pt idx="58">
                  <c:v>9.1507840011337799E-2</c:v>
                </c:pt>
                <c:pt idx="59">
                  <c:v>9.1507840011337799E-2</c:v>
                </c:pt>
                <c:pt idx="60">
                  <c:v>9.1507840011337799E-2</c:v>
                </c:pt>
                <c:pt idx="61">
                  <c:v>9.1507840011337799E-2</c:v>
                </c:pt>
                <c:pt idx="62">
                  <c:v>9.1507840011337799E-2</c:v>
                </c:pt>
                <c:pt idx="63">
                  <c:v>9.1507840011337799E-2</c:v>
                </c:pt>
                <c:pt idx="64">
                  <c:v>9.1507840011337799E-2</c:v>
                </c:pt>
                <c:pt idx="65">
                  <c:v>9.1507840011337799E-2</c:v>
                </c:pt>
                <c:pt idx="66">
                  <c:v>9.1507840011337799E-2</c:v>
                </c:pt>
                <c:pt idx="67">
                  <c:v>9.1507840011337799E-2</c:v>
                </c:pt>
                <c:pt idx="68">
                  <c:v>9.1507840011337799E-2</c:v>
                </c:pt>
                <c:pt idx="69">
                  <c:v>9.1507840011337799E-2</c:v>
                </c:pt>
                <c:pt idx="70">
                  <c:v>9.1507840011337799E-2</c:v>
                </c:pt>
                <c:pt idx="71">
                  <c:v>9.1507840011337799E-2</c:v>
                </c:pt>
                <c:pt idx="72">
                  <c:v>9.1507840011337799E-2</c:v>
                </c:pt>
                <c:pt idx="73">
                  <c:v>9.1507840011337799E-2</c:v>
                </c:pt>
                <c:pt idx="74">
                  <c:v>9.1507840011337799E-2</c:v>
                </c:pt>
                <c:pt idx="75">
                  <c:v>9.1507840011337799E-2</c:v>
                </c:pt>
                <c:pt idx="76">
                  <c:v>9.1507840011337799E-2</c:v>
                </c:pt>
                <c:pt idx="77">
                  <c:v>9.1507840011337799E-2</c:v>
                </c:pt>
                <c:pt idx="78">
                  <c:v>9.1507840011337799E-2</c:v>
                </c:pt>
                <c:pt idx="79">
                  <c:v>9.1507840011337799E-2</c:v>
                </c:pt>
                <c:pt idx="80">
                  <c:v>9.1507840011337799E-2</c:v>
                </c:pt>
                <c:pt idx="81">
                  <c:v>9.1507840011337799E-2</c:v>
                </c:pt>
                <c:pt idx="82">
                  <c:v>9.1507840011337799E-2</c:v>
                </c:pt>
                <c:pt idx="83">
                  <c:v>9.1507840011337799E-2</c:v>
                </c:pt>
                <c:pt idx="84">
                  <c:v>9.1507840011337799E-2</c:v>
                </c:pt>
                <c:pt idx="85">
                  <c:v>9.1507840011337799E-2</c:v>
                </c:pt>
                <c:pt idx="86">
                  <c:v>9.1507840011337799E-2</c:v>
                </c:pt>
                <c:pt idx="87">
                  <c:v>9.1507840011337799E-2</c:v>
                </c:pt>
                <c:pt idx="88">
                  <c:v>9.1507840011337799E-2</c:v>
                </c:pt>
                <c:pt idx="89">
                  <c:v>9.1507840011337799E-2</c:v>
                </c:pt>
                <c:pt idx="90">
                  <c:v>9.1507840011337799E-2</c:v>
                </c:pt>
                <c:pt idx="91">
                  <c:v>9.1507840011337799E-2</c:v>
                </c:pt>
                <c:pt idx="92">
                  <c:v>9.1507840011337799E-2</c:v>
                </c:pt>
                <c:pt idx="93">
                  <c:v>9.1507840011337799E-2</c:v>
                </c:pt>
                <c:pt idx="94">
                  <c:v>9.1507840011337799E-2</c:v>
                </c:pt>
                <c:pt idx="95">
                  <c:v>9.1507840011337799E-2</c:v>
                </c:pt>
                <c:pt idx="96">
                  <c:v>9.1507840011337799E-2</c:v>
                </c:pt>
                <c:pt idx="97">
                  <c:v>9.1507840011337799E-2</c:v>
                </c:pt>
                <c:pt idx="98">
                  <c:v>9.1507840011337799E-2</c:v>
                </c:pt>
                <c:pt idx="99">
                  <c:v>9.1507840011337799E-2</c:v>
                </c:pt>
                <c:pt idx="100">
                  <c:v>9.1507840011337799E-2</c:v>
                </c:pt>
                <c:pt idx="101">
                  <c:v>9.1507840011337799E-2</c:v>
                </c:pt>
                <c:pt idx="102">
                  <c:v>9.1507840011337799E-2</c:v>
                </c:pt>
                <c:pt idx="103">
                  <c:v>9.1507840011337799E-2</c:v>
                </c:pt>
                <c:pt idx="104">
                  <c:v>9.1507840011337799E-2</c:v>
                </c:pt>
                <c:pt idx="105">
                  <c:v>9.1507840011337799E-2</c:v>
                </c:pt>
                <c:pt idx="106">
                  <c:v>9.1507840011337799E-2</c:v>
                </c:pt>
                <c:pt idx="107">
                  <c:v>9.1507840011337799E-2</c:v>
                </c:pt>
                <c:pt idx="108">
                  <c:v>9.1507840011337799E-2</c:v>
                </c:pt>
                <c:pt idx="109">
                  <c:v>9.1507840011337799E-2</c:v>
                </c:pt>
                <c:pt idx="110">
                  <c:v>9.1507840011337799E-2</c:v>
                </c:pt>
                <c:pt idx="111">
                  <c:v>9.1507840011337799E-2</c:v>
                </c:pt>
                <c:pt idx="112">
                  <c:v>9.1507840011337799E-2</c:v>
                </c:pt>
                <c:pt idx="113">
                  <c:v>9.1507840011337799E-2</c:v>
                </c:pt>
                <c:pt idx="114">
                  <c:v>9.1507840011337799E-2</c:v>
                </c:pt>
                <c:pt idx="115">
                  <c:v>9.1507840011337799E-2</c:v>
                </c:pt>
                <c:pt idx="116">
                  <c:v>9.1507840011337799E-2</c:v>
                </c:pt>
                <c:pt idx="117">
                  <c:v>9.1507840011337799E-2</c:v>
                </c:pt>
                <c:pt idx="118">
                  <c:v>9.1507840011337799E-2</c:v>
                </c:pt>
                <c:pt idx="119">
                  <c:v>9.1507840011337799E-2</c:v>
                </c:pt>
                <c:pt idx="120">
                  <c:v>9.1507840011337799E-2</c:v>
                </c:pt>
                <c:pt idx="121">
                  <c:v>9.1507840011337799E-2</c:v>
                </c:pt>
                <c:pt idx="122">
                  <c:v>9.1507840011337799E-2</c:v>
                </c:pt>
                <c:pt idx="123">
                  <c:v>9.1507840011337799E-2</c:v>
                </c:pt>
                <c:pt idx="124">
                  <c:v>9.1507840011337799E-2</c:v>
                </c:pt>
                <c:pt idx="125">
                  <c:v>9.1507840011337799E-2</c:v>
                </c:pt>
                <c:pt idx="126">
                  <c:v>9.1507840011337799E-2</c:v>
                </c:pt>
                <c:pt idx="127">
                  <c:v>9.1507840011337799E-2</c:v>
                </c:pt>
                <c:pt idx="128">
                  <c:v>9.1507840011337799E-2</c:v>
                </c:pt>
                <c:pt idx="129">
                  <c:v>9.1507840011337799E-2</c:v>
                </c:pt>
                <c:pt idx="130">
                  <c:v>9.1507840011337799E-2</c:v>
                </c:pt>
                <c:pt idx="131">
                  <c:v>9.1507840011337799E-2</c:v>
                </c:pt>
                <c:pt idx="132">
                  <c:v>9.1507840011337799E-2</c:v>
                </c:pt>
                <c:pt idx="133">
                  <c:v>9.1507840011337799E-2</c:v>
                </c:pt>
                <c:pt idx="134">
                  <c:v>9.1507840011337799E-2</c:v>
                </c:pt>
                <c:pt idx="135">
                  <c:v>9.1507840011337799E-2</c:v>
                </c:pt>
                <c:pt idx="136">
                  <c:v>9.1507840011337799E-2</c:v>
                </c:pt>
                <c:pt idx="137">
                  <c:v>9.1507840011337799E-2</c:v>
                </c:pt>
                <c:pt idx="138">
                  <c:v>9.1507840011337799E-2</c:v>
                </c:pt>
                <c:pt idx="139">
                  <c:v>9.1507840011337799E-2</c:v>
                </c:pt>
                <c:pt idx="140">
                  <c:v>9.1507840011337799E-2</c:v>
                </c:pt>
                <c:pt idx="141">
                  <c:v>9.1507840011337799E-2</c:v>
                </c:pt>
                <c:pt idx="142">
                  <c:v>9.1507840011337799E-2</c:v>
                </c:pt>
                <c:pt idx="143">
                  <c:v>9.1507840011337799E-2</c:v>
                </c:pt>
                <c:pt idx="144">
                  <c:v>9.1507840011337799E-2</c:v>
                </c:pt>
                <c:pt idx="145">
                  <c:v>9.1507840011337799E-2</c:v>
                </c:pt>
                <c:pt idx="146">
                  <c:v>9.1507840011337799E-2</c:v>
                </c:pt>
                <c:pt idx="147">
                  <c:v>9.1507840011337799E-2</c:v>
                </c:pt>
                <c:pt idx="148">
                  <c:v>9.1507840011337799E-2</c:v>
                </c:pt>
                <c:pt idx="149">
                  <c:v>9.1507840011337799E-2</c:v>
                </c:pt>
                <c:pt idx="150">
                  <c:v>9.1507840011337799E-2</c:v>
                </c:pt>
                <c:pt idx="151">
                  <c:v>9.1507840011337799E-2</c:v>
                </c:pt>
                <c:pt idx="152">
                  <c:v>9.1507840011337799E-2</c:v>
                </c:pt>
                <c:pt idx="153">
                  <c:v>9.1507840011337799E-2</c:v>
                </c:pt>
                <c:pt idx="154">
                  <c:v>9.1507840011337799E-2</c:v>
                </c:pt>
                <c:pt idx="155">
                  <c:v>9.1507840011337799E-2</c:v>
                </c:pt>
                <c:pt idx="156">
                  <c:v>9.1507840011337799E-2</c:v>
                </c:pt>
                <c:pt idx="157">
                  <c:v>9.1507840011337799E-2</c:v>
                </c:pt>
                <c:pt idx="158">
                  <c:v>9.1507840011337799E-2</c:v>
                </c:pt>
                <c:pt idx="159">
                  <c:v>9.1507840011337799E-2</c:v>
                </c:pt>
                <c:pt idx="160">
                  <c:v>9.1507840011337799E-2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0.12280151147009996</c:v>
                </c:pt>
                <c:pt idx="1">
                  <c:v>0.12280151147009996</c:v>
                </c:pt>
                <c:pt idx="2">
                  <c:v>0.12280151147009996</c:v>
                </c:pt>
                <c:pt idx="3">
                  <c:v>0.12280151147009996</c:v>
                </c:pt>
                <c:pt idx="4">
                  <c:v>0.12280151147009996</c:v>
                </c:pt>
                <c:pt idx="5">
                  <c:v>0.12280151147009996</c:v>
                </c:pt>
                <c:pt idx="6">
                  <c:v>0.12280151147009996</c:v>
                </c:pt>
                <c:pt idx="7">
                  <c:v>0.12280151147009996</c:v>
                </c:pt>
                <c:pt idx="8">
                  <c:v>0.12280151147009996</c:v>
                </c:pt>
                <c:pt idx="9">
                  <c:v>0.12280151147009996</c:v>
                </c:pt>
                <c:pt idx="10">
                  <c:v>0.12280151147009996</c:v>
                </c:pt>
                <c:pt idx="11">
                  <c:v>0.12280151147009996</c:v>
                </c:pt>
                <c:pt idx="12">
                  <c:v>0.12280151147009996</c:v>
                </c:pt>
                <c:pt idx="13">
                  <c:v>0.12280151147009996</c:v>
                </c:pt>
                <c:pt idx="14">
                  <c:v>0.12280151147009996</c:v>
                </c:pt>
                <c:pt idx="15">
                  <c:v>0.12280151147009996</c:v>
                </c:pt>
                <c:pt idx="16">
                  <c:v>0.12280151147009996</c:v>
                </c:pt>
                <c:pt idx="17">
                  <c:v>0.12280151147009996</c:v>
                </c:pt>
                <c:pt idx="18">
                  <c:v>0.12280151147009996</c:v>
                </c:pt>
                <c:pt idx="19">
                  <c:v>0.12280151147009996</c:v>
                </c:pt>
                <c:pt idx="20">
                  <c:v>0.12280151147009996</c:v>
                </c:pt>
                <c:pt idx="21">
                  <c:v>0.12280151147009996</c:v>
                </c:pt>
                <c:pt idx="22">
                  <c:v>0.12280151147009996</c:v>
                </c:pt>
                <c:pt idx="23">
                  <c:v>0.12280151147009996</c:v>
                </c:pt>
                <c:pt idx="24">
                  <c:v>0.12280151147009996</c:v>
                </c:pt>
                <c:pt idx="25">
                  <c:v>0.12280151147009996</c:v>
                </c:pt>
                <c:pt idx="26">
                  <c:v>0.12280151147009996</c:v>
                </c:pt>
                <c:pt idx="27">
                  <c:v>0.12280151147009996</c:v>
                </c:pt>
                <c:pt idx="28">
                  <c:v>0.12280151147009996</c:v>
                </c:pt>
                <c:pt idx="29">
                  <c:v>0.12280151147009996</c:v>
                </c:pt>
                <c:pt idx="30">
                  <c:v>0.12280151147009996</c:v>
                </c:pt>
                <c:pt idx="31">
                  <c:v>0.12280151147009996</c:v>
                </c:pt>
                <c:pt idx="32">
                  <c:v>0.12280151147009996</c:v>
                </c:pt>
                <c:pt idx="33">
                  <c:v>0.12280151147009996</c:v>
                </c:pt>
                <c:pt idx="34">
                  <c:v>0.12280151147009996</c:v>
                </c:pt>
                <c:pt idx="35">
                  <c:v>0.12280151147009996</c:v>
                </c:pt>
                <c:pt idx="36">
                  <c:v>0.12280151147009996</c:v>
                </c:pt>
                <c:pt idx="37">
                  <c:v>0.12280151147009996</c:v>
                </c:pt>
                <c:pt idx="38">
                  <c:v>0.12280151147009996</c:v>
                </c:pt>
                <c:pt idx="39">
                  <c:v>0.12280151147009996</c:v>
                </c:pt>
                <c:pt idx="40">
                  <c:v>0.12280151147009996</c:v>
                </c:pt>
                <c:pt idx="41">
                  <c:v>0.12280151147009996</c:v>
                </c:pt>
                <c:pt idx="42">
                  <c:v>0.12280151147009996</c:v>
                </c:pt>
                <c:pt idx="43">
                  <c:v>0.12280151147009996</c:v>
                </c:pt>
                <c:pt idx="44">
                  <c:v>0.12280151147009996</c:v>
                </c:pt>
                <c:pt idx="45">
                  <c:v>0.12280151147009996</c:v>
                </c:pt>
                <c:pt idx="46">
                  <c:v>0.12280151147009996</c:v>
                </c:pt>
                <c:pt idx="47">
                  <c:v>0.12280151147009996</c:v>
                </c:pt>
                <c:pt idx="48">
                  <c:v>0.12280151147009996</c:v>
                </c:pt>
                <c:pt idx="49">
                  <c:v>0.12280151147009996</c:v>
                </c:pt>
                <c:pt idx="50">
                  <c:v>0.12280151147009996</c:v>
                </c:pt>
                <c:pt idx="51">
                  <c:v>0.12280151147009996</c:v>
                </c:pt>
                <c:pt idx="52">
                  <c:v>0.12280151147009996</c:v>
                </c:pt>
                <c:pt idx="53">
                  <c:v>0.12280151147009996</c:v>
                </c:pt>
                <c:pt idx="54">
                  <c:v>0.12280151147009996</c:v>
                </c:pt>
                <c:pt idx="55">
                  <c:v>0.12280151147009996</c:v>
                </c:pt>
                <c:pt idx="56">
                  <c:v>0.12280151147009996</c:v>
                </c:pt>
                <c:pt idx="57">
                  <c:v>0.12280151147009996</c:v>
                </c:pt>
                <c:pt idx="58">
                  <c:v>0.12280151147009996</c:v>
                </c:pt>
                <c:pt idx="59">
                  <c:v>0.12280151147009996</c:v>
                </c:pt>
                <c:pt idx="60">
                  <c:v>0.12280151147009996</c:v>
                </c:pt>
                <c:pt idx="61">
                  <c:v>0.12280151147009996</c:v>
                </c:pt>
                <c:pt idx="62">
                  <c:v>0.12280151147009996</c:v>
                </c:pt>
                <c:pt idx="63">
                  <c:v>0.12280151147009996</c:v>
                </c:pt>
                <c:pt idx="64">
                  <c:v>0.12280151147009996</c:v>
                </c:pt>
                <c:pt idx="65">
                  <c:v>0.12280151147009996</c:v>
                </c:pt>
                <c:pt idx="66">
                  <c:v>0.12280151147009996</c:v>
                </c:pt>
                <c:pt idx="67">
                  <c:v>0.12280151147009996</c:v>
                </c:pt>
                <c:pt idx="68">
                  <c:v>0.12280151147009996</c:v>
                </c:pt>
                <c:pt idx="69">
                  <c:v>0.12280151147009996</c:v>
                </c:pt>
                <c:pt idx="70">
                  <c:v>0.12280151147009996</c:v>
                </c:pt>
                <c:pt idx="71">
                  <c:v>0.12280151147009996</c:v>
                </c:pt>
                <c:pt idx="72">
                  <c:v>0.12280151147009996</c:v>
                </c:pt>
                <c:pt idx="73">
                  <c:v>0.12280151147009996</c:v>
                </c:pt>
                <c:pt idx="74">
                  <c:v>0.12280151147009996</c:v>
                </c:pt>
                <c:pt idx="75">
                  <c:v>0.12280151147009996</c:v>
                </c:pt>
                <c:pt idx="76">
                  <c:v>0.12280151147009996</c:v>
                </c:pt>
                <c:pt idx="77">
                  <c:v>0.12280151147009996</c:v>
                </c:pt>
                <c:pt idx="78">
                  <c:v>0.12280151147009996</c:v>
                </c:pt>
                <c:pt idx="79">
                  <c:v>0.12280151147009996</c:v>
                </c:pt>
                <c:pt idx="80">
                  <c:v>0.12280151147009996</c:v>
                </c:pt>
                <c:pt idx="81">
                  <c:v>0.12280151147009996</c:v>
                </c:pt>
                <c:pt idx="82">
                  <c:v>0.12280151147009996</c:v>
                </c:pt>
                <c:pt idx="83">
                  <c:v>0.12280151147009996</c:v>
                </c:pt>
                <c:pt idx="84">
                  <c:v>0.12280151147009996</c:v>
                </c:pt>
                <c:pt idx="85">
                  <c:v>0.12280151147009996</c:v>
                </c:pt>
                <c:pt idx="86">
                  <c:v>0.12280151147009996</c:v>
                </c:pt>
                <c:pt idx="87">
                  <c:v>0.12280151147009996</c:v>
                </c:pt>
                <c:pt idx="88">
                  <c:v>0.12280151147009996</c:v>
                </c:pt>
                <c:pt idx="89">
                  <c:v>0.12280151147009996</c:v>
                </c:pt>
                <c:pt idx="90">
                  <c:v>0.12280151147009996</c:v>
                </c:pt>
                <c:pt idx="91">
                  <c:v>0.12280151147009996</c:v>
                </c:pt>
                <c:pt idx="92">
                  <c:v>0.12280151147009996</c:v>
                </c:pt>
                <c:pt idx="93">
                  <c:v>0.12280151147009996</c:v>
                </c:pt>
                <c:pt idx="94">
                  <c:v>0.12280151147009996</c:v>
                </c:pt>
                <c:pt idx="95">
                  <c:v>0.12280151147009996</c:v>
                </c:pt>
                <c:pt idx="96">
                  <c:v>0.12280151147009996</c:v>
                </c:pt>
                <c:pt idx="97">
                  <c:v>0.12280151147009996</c:v>
                </c:pt>
                <c:pt idx="98">
                  <c:v>0.12280151147009996</c:v>
                </c:pt>
                <c:pt idx="99">
                  <c:v>0.12280151147009996</c:v>
                </c:pt>
                <c:pt idx="100">
                  <c:v>0.12280151147009996</c:v>
                </c:pt>
                <c:pt idx="101">
                  <c:v>0.12280151147009996</c:v>
                </c:pt>
                <c:pt idx="102">
                  <c:v>0.12280151147009996</c:v>
                </c:pt>
                <c:pt idx="103">
                  <c:v>0.12280151147009996</c:v>
                </c:pt>
                <c:pt idx="104">
                  <c:v>0.12280151147009996</c:v>
                </c:pt>
                <c:pt idx="105">
                  <c:v>0.12280151147009996</c:v>
                </c:pt>
                <c:pt idx="106">
                  <c:v>0.12280151147009996</c:v>
                </c:pt>
                <c:pt idx="107">
                  <c:v>0.12280151147009996</c:v>
                </c:pt>
                <c:pt idx="108">
                  <c:v>0.12280151147009996</c:v>
                </c:pt>
                <c:pt idx="109">
                  <c:v>0.12280151147009996</c:v>
                </c:pt>
                <c:pt idx="110">
                  <c:v>0.12280151147009996</c:v>
                </c:pt>
                <c:pt idx="111">
                  <c:v>0.12280151147009996</c:v>
                </c:pt>
                <c:pt idx="112">
                  <c:v>0.12280151147009996</c:v>
                </c:pt>
                <c:pt idx="113">
                  <c:v>0.12280151147009996</c:v>
                </c:pt>
                <c:pt idx="114">
                  <c:v>0.12280151147009996</c:v>
                </c:pt>
                <c:pt idx="115">
                  <c:v>0.12280151147009996</c:v>
                </c:pt>
                <c:pt idx="116">
                  <c:v>0.12280151147009996</c:v>
                </c:pt>
                <c:pt idx="117">
                  <c:v>0.12280151147009996</c:v>
                </c:pt>
                <c:pt idx="118">
                  <c:v>0.12280151147009996</c:v>
                </c:pt>
                <c:pt idx="119">
                  <c:v>0.12280151147009996</c:v>
                </c:pt>
                <c:pt idx="120">
                  <c:v>0.12280151147009996</c:v>
                </c:pt>
                <c:pt idx="121">
                  <c:v>0.12280151147009996</c:v>
                </c:pt>
                <c:pt idx="122">
                  <c:v>0.12280151147009996</c:v>
                </c:pt>
                <c:pt idx="123">
                  <c:v>0.12280151147009996</c:v>
                </c:pt>
                <c:pt idx="124">
                  <c:v>0.12280151147009996</c:v>
                </c:pt>
                <c:pt idx="125">
                  <c:v>0.12280151147009996</c:v>
                </c:pt>
                <c:pt idx="126">
                  <c:v>0.12280151147009996</c:v>
                </c:pt>
                <c:pt idx="127">
                  <c:v>0.12280151147009996</c:v>
                </c:pt>
                <c:pt idx="128">
                  <c:v>0.12280151147009996</c:v>
                </c:pt>
                <c:pt idx="129">
                  <c:v>0.12280151147009996</c:v>
                </c:pt>
                <c:pt idx="130">
                  <c:v>0.12280151147009996</c:v>
                </c:pt>
                <c:pt idx="131">
                  <c:v>0.12280151147009996</c:v>
                </c:pt>
                <c:pt idx="132">
                  <c:v>0.12280151147009996</c:v>
                </c:pt>
                <c:pt idx="133">
                  <c:v>0.12280151147009996</c:v>
                </c:pt>
                <c:pt idx="134">
                  <c:v>0.12280151147009996</c:v>
                </c:pt>
                <c:pt idx="135">
                  <c:v>0.12280151147009996</c:v>
                </c:pt>
                <c:pt idx="136">
                  <c:v>0.12280151147009996</c:v>
                </c:pt>
                <c:pt idx="137">
                  <c:v>0.12280151147009996</c:v>
                </c:pt>
                <c:pt idx="138">
                  <c:v>0.12280151147009996</c:v>
                </c:pt>
                <c:pt idx="139">
                  <c:v>0.12280151147009996</c:v>
                </c:pt>
                <c:pt idx="140">
                  <c:v>0.12280151147009996</c:v>
                </c:pt>
                <c:pt idx="141">
                  <c:v>0.12280151147009996</c:v>
                </c:pt>
                <c:pt idx="142">
                  <c:v>0.12280151147009996</c:v>
                </c:pt>
                <c:pt idx="143">
                  <c:v>0.12280151147009996</c:v>
                </c:pt>
                <c:pt idx="144">
                  <c:v>0.12280151147009996</c:v>
                </c:pt>
                <c:pt idx="145">
                  <c:v>0.12280151147009996</c:v>
                </c:pt>
                <c:pt idx="146">
                  <c:v>0.12280151147009996</c:v>
                </c:pt>
                <c:pt idx="147">
                  <c:v>0.12280151147009996</c:v>
                </c:pt>
                <c:pt idx="148">
                  <c:v>0.12280151147009996</c:v>
                </c:pt>
                <c:pt idx="149">
                  <c:v>0.12280151147009996</c:v>
                </c:pt>
                <c:pt idx="150">
                  <c:v>0.12280151147009996</c:v>
                </c:pt>
                <c:pt idx="151">
                  <c:v>0.12280151147009996</c:v>
                </c:pt>
                <c:pt idx="152">
                  <c:v>0.12280151147009996</c:v>
                </c:pt>
                <c:pt idx="153">
                  <c:v>0.12280151147009996</c:v>
                </c:pt>
                <c:pt idx="154">
                  <c:v>0.12280151147009996</c:v>
                </c:pt>
                <c:pt idx="155">
                  <c:v>0.12280151147009996</c:v>
                </c:pt>
                <c:pt idx="156">
                  <c:v>0.12280151147009996</c:v>
                </c:pt>
                <c:pt idx="157">
                  <c:v>0.12280151147009996</c:v>
                </c:pt>
                <c:pt idx="158">
                  <c:v>0.12280151147009996</c:v>
                </c:pt>
                <c:pt idx="159">
                  <c:v>0.12280151147009996</c:v>
                </c:pt>
                <c:pt idx="160">
                  <c:v>0.12280151147009996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6.0214168552575643E-2</c:v>
                </c:pt>
                <c:pt idx="1">
                  <c:v>6.0214168552575643E-2</c:v>
                </c:pt>
                <c:pt idx="2">
                  <c:v>6.0214168552575643E-2</c:v>
                </c:pt>
                <c:pt idx="3">
                  <c:v>6.0214168552575643E-2</c:v>
                </c:pt>
                <c:pt idx="4">
                  <c:v>6.0214168552575643E-2</c:v>
                </c:pt>
                <c:pt idx="5">
                  <c:v>6.0214168552575643E-2</c:v>
                </c:pt>
                <c:pt idx="6">
                  <c:v>6.0214168552575643E-2</c:v>
                </c:pt>
                <c:pt idx="7">
                  <c:v>6.0214168552575643E-2</c:v>
                </c:pt>
                <c:pt idx="8">
                  <c:v>6.0214168552575643E-2</c:v>
                </c:pt>
                <c:pt idx="9">
                  <c:v>6.0214168552575643E-2</c:v>
                </c:pt>
                <c:pt idx="10">
                  <c:v>6.0214168552575643E-2</c:v>
                </c:pt>
                <c:pt idx="11">
                  <c:v>6.0214168552575643E-2</c:v>
                </c:pt>
                <c:pt idx="12">
                  <c:v>6.0214168552575643E-2</c:v>
                </c:pt>
                <c:pt idx="13">
                  <c:v>6.0214168552575643E-2</c:v>
                </c:pt>
                <c:pt idx="14">
                  <c:v>6.0214168552575643E-2</c:v>
                </c:pt>
                <c:pt idx="15">
                  <c:v>6.0214168552575643E-2</c:v>
                </c:pt>
                <c:pt idx="16">
                  <c:v>6.0214168552575643E-2</c:v>
                </c:pt>
                <c:pt idx="17">
                  <c:v>6.0214168552575643E-2</c:v>
                </c:pt>
                <c:pt idx="18">
                  <c:v>6.0214168552575643E-2</c:v>
                </c:pt>
                <c:pt idx="19">
                  <c:v>6.0214168552575643E-2</c:v>
                </c:pt>
                <c:pt idx="20">
                  <c:v>6.0214168552575643E-2</c:v>
                </c:pt>
                <c:pt idx="21">
                  <c:v>6.0214168552575643E-2</c:v>
                </c:pt>
                <c:pt idx="22">
                  <c:v>6.0214168552575643E-2</c:v>
                </c:pt>
                <c:pt idx="23">
                  <c:v>6.0214168552575643E-2</c:v>
                </c:pt>
                <c:pt idx="24">
                  <c:v>6.0214168552575643E-2</c:v>
                </c:pt>
                <c:pt idx="25">
                  <c:v>6.0214168552575643E-2</c:v>
                </c:pt>
                <c:pt idx="26">
                  <c:v>6.0214168552575643E-2</c:v>
                </c:pt>
                <c:pt idx="27">
                  <c:v>6.0214168552575643E-2</c:v>
                </c:pt>
                <c:pt idx="28">
                  <c:v>6.0214168552575643E-2</c:v>
                </c:pt>
                <c:pt idx="29">
                  <c:v>6.0214168552575643E-2</c:v>
                </c:pt>
                <c:pt idx="30">
                  <c:v>6.0214168552575643E-2</c:v>
                </c:pt>
                <c:pt idx="31">
                  <c:v>6.0214168552575643E-2</c:v>
                </c:pt>
                <c:pt idx="32">
                  <c:v>6.0214168552575643E-2</c:v>
                </c:pt>
                <c:pt idx="33">
                  <c:v>6.0214168552575643E-2</c:v>
                </c:pt>
                <c:pt idx="34">
                  <c:v>6.0214168552575643E-2</c:v>
                </c:pt>
                <c:pt idx="35">
                  <c:v>6.0214168552575643E-2</c:v>
                </c:pt>
                <c:pt idx="36">
                  <c:v>6.0214168552575643E-2</c:v>
                </c:pt>
                <c:pt idx="37">
                  <c:v>6.0214168552575643E-2</c:v>
                </c:pt>
                <c:pt idx="38">
                  <c:v>6.0214168552575643E-2</c:v>
                </c:pt>
                <c:pt idx="39">
                  <c:v>6.0214168552575643E-2</c:v>
                </c:pt>
                <c:pt idx="40">
                  <c:v>6.0214168552575643E-2</c:v>
                </c:pt>
                <c:pt idx="41">
                  <c:v>6.0214168552575643E-2</c:v>
                </c:pt>
                <c:pt idx="42">
                  <c:v>6.0214168552575643E-2</c:v>
                </c:pt>
                <c:pt idx="43">
                  <c:v>6.0214168552575643E-2</c:v>
                </c:pt>
                <c:pt idx="44">
                  <c:v>6.0214168552575643E-2</c:v>
                </c:pt>
                <c:pt idx="45">
                  <c:v>6.0214168552575643E-2</c:v>
                </c:pt>
                <c:pt idx="46">
                  <c:v>6.0214168552575643E-2</c:v>
                </c:pt>
                <c:pt idx="47">
                  <c:v>6.0214168552575643E-2</c:v>
                </c:pt>
                <c:pt idx="48">
                  <c:v>6.0214168552575643E-2</c:v>
                </c:pt>
                <c:pt idx="49">
                  <c:v>6.0214168552575643E-2</c:v>
                </c:pt>
                <c:pt idx="50">
                  <c:v>6.0214168552575643E-2</c:v>
                </c:pt>
                <c:pt idx="51">
                  <c:v>6.0214168552575643E-2</c:v>
                </c:pt>
                <c:pt idx="52">
                  <c:v>6.0214168552575643E-2</c:v>
                </c:pt>
                <c:pt idx="53">
                  <c:v>6.0214168552575643E-2</c:v>
                </c:pt>
                <c:pt idx="54">
                  <c:v>6.0214168552575643E-2</c:v>
                </c:pt>
                <c:pt idx="55">
                  <c:v>6.0214168552575643E-2</c:v>
                </c:pt>
                <c:pt idx="56">
                  <c:v>6.0214168552575643E-2</c:v>
                </c:pt>
                <c:pt idx="57">
                  <c:v>6.0214168552575643E-2</c:v>
                </c:pt>
                <c:pt idx="58">
                  <c:v>6.0214168552575643E-2</c:v>
                </c:pt>
                <c:pt idx="59">
                  <c:v>6.0214168552575643E-2</c:v>
                </c:pt>
                <c:pt idx="60">
                  <c:v>6.0214168552575643E-2</c:v>
                </c:pt>
                <c:pt idx="61">
                  <c:v>6.0214168552575643E-2</c:v>
                </c:pt>
                <c:pt idx="62">
                  <c:v>6.0214168552575643E-2</c:v>
                </c:pt>
                <c:pt idx="63">
                  <c:v>6.0214168552575643E-2</c:v>
                </c:pt>
                <c:pt idx="64">
                  <c:v>6.0214168552575643E-2</c:v>
                </c:pt>
                <c:pt idx="65">
                  <c:v>6.0214168552575643E-2</c:v>
                </c:pt>
                <c:pt idx="66">
                  <c:v>6.0214168552575643E-2</c:v>
                </c:pt>
                <c:pt idx="67">
                  <c:v>6.0214168552575643E-2</c:v>
                </c:pt>
                <c:pt idx="68">
                  <c:v>6.0214168552575643E-2</c:v>
                </c:pt>
                <c:pt idx="69">
                  <c:v>6.0214168552575643E-2</c:v>
                </c:pt>
                <c:pt idx="70">
                  <c:v>6.0214168552575643E-2</c:v>
                </c:pt>
                <c:pt idx="71">
                  <c:v>6.0214168552575643E-2</c:v>
                </c:pt>
                <c:pt idx="72">
                  <c:v>6.0214168552575643E-2</c:v>
                </c:pt>
                <c:pt idx="73">
                  <c:v>6.0214168552575643E-2</c:v>
                </c:pt>
                <c:pt idx="74">
                  <c:v>6.0214168552575643E-2</c:v>
                </c:pt>
                <c:pt idx="75">
                  <c:v>6.0214168552575643E-2</c:v>
                </c:pt>
                <c:pt idx="76">
                  <c:v>6.0214168552575643E-2</c:v>
                </c:pt>
                <c:pt idx="77">
                  <c:v>6.0214168552575643E-2</c:v>
                </c:pt>
                <c:pt idx="78">
                  <c:v>6.0214168552575643E-2</c:v>
                </c:pt>
                <c:pt idx="79">
                  <c:v>6.0214168552575643E-2</c:v>
                </c:pt>
                <c:pt idx="80">
                  <c:v>6.0214168552575643E-2</c:v>
                </c:pt>
                <c:pt idx="81">
                  <c:v>6.0214168552575643E-2</c:v>
                </c:pt>
                <c:pt idx="82">
                  <c:v>6.0214168552575643E-2</c:v>
                </c:pt>
                <c:pt idx="83">
                  <c:v>6.0214168552575643E-2</c:v>
                </c:pt>
                <c:pt idx="84">
                  <c:v>6.0214168552575643E-2</c:v>
                </c:pt>
                <c:pt idx="85">
                  <c:v>6.0214168552575643E-2</c:v>
                </c:pt>
                <c:pt idx="86">
                  <c:v>6.0214168552575643E-2</c:v>
                </c:pt>
                <c:pt idx="87">
                  <c:v>6.0214168552575643E-2</c:v>
                </c:pt>
                <c:pt idx="88">
                  <c:v>6.0214168552575643E-2</c:v>
                </c:pt>
                <c:pt idx="89">
                  <c:v>6.0214168552575643E-2</c:v>
                </c:pt>
                <c:pt idx="90">
                  <c:v>6.0214168552575643E-2</c:v>
                </c:pt>
                <c:pt idx="91">
                  <c:v>6.0214168552575643E-2</c:v>
                </c:pt>
                <c:pt idx="92">
                  <c:v>6.0214168552575643E-2</c:v>
                </c:pt>
                <c:pt idx="93">
                  <c:v>6.0214168552575643E-2</c:v>
                </c:pt>
                <c:pt idx="94">
                  <c:v>6.0214168552575643E-2</c:v>
                </c:pt>
                <c:pt idx="95">
                  <c:v>6.0214168552575643E-2</c:v>
                </c:pt>
                <c:pt idx="96">
                  <c:v>6.0214168552575643E-2</c:v>
                </c:pt>
                <c:pt idx="97">
                  <c:v>6.0214168552575643E-2</c:v>
                </c:pt>
                <c:pt idx="98">
                  <c:v>6.0214168552575643E-2</c:v>
                </c:pt>
                <c:pt idx="99">
                  <c:v>6.0214168552575643E-2</c:v>
                </c:pt>
                <c:pt idx="100">
                  <c:v>6.0214168552575643E-2</c:v>
                </c:pt>
                <c:pt idx="101">
                  <c:v>6.0214168552575643E-2</c:v>
                </c:pt>
                <c:pt idx="102">
                  <c:v>6.0214168552575643E-2</c:v>
                </c:pt>
                <c:pt idx="103">
                  <c:v>6.0214168552575643E-2</c:v>
                </c:pt>
                <c:pt idx="104">
                  <c:v>6.0214168552575643E-2</c:v>
                </c:pt>
                <c:pt idx="105">
                  <c:v>6.0214168552575643E-2</c:v>
                </c:pt>
                <c:pt idx="106">
                  <c:v>6.0214168552575643E-2</c:v>
                </c:pt>
                <c:pt idx="107">
                  <c:v>6.0214168552575643E-2</c:v>
                </c:pt>
                <c:pt idx="108">
                  <c:v>6.0214168552575643E-2</c:v>
                </c:pt>
                <c:pt idx="109">
                  <c:v>6.0214168552575643E-2</c:v>
                </c:pt>
                <c:pt idx="110">
                  <c:v>6.0214168552575643E-2</c:v>
                </c:pt>
                <c:pt idx="111">
                  <c:v>6.0214168552575643E-2</c:v>
                </c:pt>
                <c:pt idx="112">
                  <c:v>6.0214168552575643E-2</c:v>
                </c:pt>
                <c:pt idx="113">
                  <c:v>6.0214168552575643E-2</c:v>
                </c:pt>
                <c:pt idx="114">
                  <c:v>6.0214168552575643E-2</c:v>
                </c:pt>
                <c:pt idx="115">
                  <c:v>6.0214168552575643E-2</c:v>
                </c:pt>
                <c:pt idx="116">
                  <c:v>6.0214168552575643E-2</c:v>
                </c:pt>
                <c:pt idx="117">
                  <c:v>6.0214168552575643E-2</c:v>
                </c:pt>
                <c:pt idx="118">
                  <c:v>6.0214168552575643E-2</c:v>
                </c:pt>
                <c:pt idx="119">
                  <c:v>6.0214168552575643E-2</c:v>
                </c:pt>
                <c:pt idx="120">
                  <c:v>6.0214168552575643E-2</c:v>
                </c:pt>
                <c:pt idx="121">
                  <c:v>6.0214168552575643E-2</c:v>
                </c:pt>
                <c:pt idx="122">
                  <c:v>6.0214168552575643E-2</c:v>
                </c:pt>
                <c:pt idx="123">
                  <c:v>6.0214168552575643E-2</c:v>
                </c:pt>
                <c:pt idx="124">
                  <c:v>6.0214168552575643E-2</c:v>
                </c:pt>
                <c:pt idx="125">
                  <c:v>6.0214168552575643E-2</c:v>
                </c:pt>
                <c:pt idx="126">
                  <c:v>6.0214168552575643E-2</c:v>
                </c:pt>
                <c:pt idx="127">
                  <c:v>6.0214168552575643E-2</c:v>
                </c:pt>
                <c:pt idx="128">
                  <c:v>6.0214168552575643E-2</c:v>
                </c:pt>
                <c:pt idx="129">
                  <c:v>6.0214168552575643E-2</c:v>
                </c:pt>
                <c:pt idx="130">
                  <c:v>6.0214168552575643E-2</c:v>
                </c:pt>
                <c:pt idx="131">
                  <c:v>6.0214168552575643E-2</c:v>
                </c:pt>
                <c:pt idx="132">
                  <c:v>6.0214168552575643E-2</c:v>
                </c:pt>
                <c:pt idx="133">
                  <c:v>6.0214168552575643E-2</c:v>
                </c:pt>
                <c:pt idx="134">
                  <c:v>6.0214168552575643E-2</c:v>
                </c:pt>
                <c:pt idx="135">
                  <c:v>6.0214168552575643E-2</c:v>
                </c:pt>
                <c:pt idx="136">
                  <c:v>6.0214168552575643E-2</c:v>
                </c:pt>
                <c:pt idx="137">
                  <c:v>6.0214168552575643E-2</c:v>
                </c:pt>
                <c:pt idx="138">
                  <c:v>6.0214168552575643E-2</c:v>
                </c:pt>
                <c:pt idx="139">
                  <c:v>6.0214168552575643E-2</c:v>
                </c:pt>
                <c:pt idx="140">
                  <c:v>6.0214168552575643E-2</c:v>
                </c:pt>
                <c:pt idx="141">
                  <c:v>6.0214168552575643E-2</c:v>
                </c:pt>
                <c:pt idx="142">
                  <c:v>6.0214168552575643E-2</c:v>
                </c:pt>
                <c:pt idx="143">
                  <c:v>6.0214168552575643E-2</c:v>
                </c:pt>
                <c:pt idx="144">
                  <c:v>6.0214168552575643E-2</c:v>
                </c:pt>
                <c:pt idx="145">
                  <c:v>6.0214168552575643E-2</c:v>
                </c:pt>
                <c:pt idx="146">
                  <c:v>6.0214168552575643E-2</c:v>
                </c:pt>
                <c:pt idx="147">
                  <c:v>6.0214168552575643E-2</c:v>
                </c:pt>
                <c:pt idx="148">
                  <c:v>6.0214168552575643E-2</c:v>
                </c:pt>
                <c:pt idx="149">
                  <c:v>6.0214168552575643E-2</c:v>
                </c:pt>
                <c:pt idx="150">
                  <c:v>6.0214168552575643E-2</c:v>
                </c:pt>
                <c:pt idx="151">
                  <c:v>6.0214168552575643E-2</c:v>
                </c:pt>
                <c:pt idx="152">
                  <c:v>6.0214168552575643E-2</c:v>
                </c:pt>
                <c:pt idx="153">
                  <c:v>6.0214168552575643E-2</c:v>
                </c:pt>
                <c:pt idx="154">
                  <c:v>6.0214168552575643E-2</c:v>
                </c:pt>
                <c:pt idx="155">
                  <c:v>6.0214168552575643E-2</c:v>
                </c:pt>
                <c:pt idx="156">
                  <c:v>6.0214168552575643E-2</c:v>
                </c:pt>
                <c:pt idx="157">
                  <c:v>6.0214168552575643E-2</c:v>
                </c:pt>
                <c:pt idx="158">
                  <c:v>6.0214168552575643E-2</c:v>
                </c:pt>
                <c:pt idx="159">
                  <c:v>6.0214168552575643E-2</c:v>
                </c:pt>
                <c:pt idx="160">
                  <c:v>6.0214168552575643E-2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7032"/>
        <c:axId val="191588600"/>
      </c:lineChart>
      <c:dateAx>
        <c:axId val="19158703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86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88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703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4.3720055474557401E-2</c:v>
                </c:pt>
                <c:pt idx="1">
                  <c:v>4.3720055474557401E-2</c:v>
                </c:pt>
                <c:pt idx="2">
                  <c:v>4.3720055474557401E-2</c:v>
                </c:pt>
                <c:pt idx="3">
                  <c:v>4.3720055474557401E-2</c:v>
                </c:pt>
                <c:pt idx="4">
                  <c:v>4.3720055474557401E-2</c:v>
                </c:pt>
                <c:pt idx="5">
                  <c:v>4.3720055474557401E-2</c:v>
                </c:pt>
                <c:pt idx="6">
                  <c:v>4.3720055474557401E-2</c:v>
                </c:pt>
                <c:pt idx="7">
                  <c:v>4.3720055474557401E-2</c:v>
                </c:pt>
                <c:pt idx="8">
                  <c:v>4.3720055474557401E-2</c:v>
                </c:pt>
                <c:pt idx="9">
                  <c:v>4.3720055474557401E-2</c:v>
                </c:pt>
                <c:pt idx="10">
                  <c:v>4.3720055474557401E-2</c:v>
                </c:pt>
                <c:pt idx="11">
                  <c:v>4.3720055474557401E-2</c:v>
                </c:pt>
                <c:pt idx="12">
                  <c:v>4.3720055474557401E-2</c:v>
                </c:pt>
                <c:pt idx="13">
                  <c:v>4.3720055474557401E-2</c:v>
                </c:pt>
                <c:pt idx="14">
                  <c:v>4.3720055474557401E-2</c:v>
                </c:pt>
                <c:pt idx="15">
                  <c:v>4.3720055474557401E-2</c:v>
                </c:pt>
                <c:pt idx="16">
                  <c:v>4.3720055474557401E-2</c:v>
                </c:pt>
                <c:pt idx="17">
                  <c:v>4.3720055474557401E-2</c:v>
                </c:pt>
                <c:pt idx="18">
                  <c:v>4.3720055474557401E-2</c:v>
                </c:pt>
                <c:pt idx="19">
                  <c:v>4.3720055474557401E-2</c:v>
                </c:pt>
                <c:pt idx="20">
                  <c:v>4.3720055474557401E-2</c:v>
                </c:pt>
                <c:pt idx="21">
                  <c:v>4.3720055474557401E-2</c:v>
                </c:pt>
                <c:pt idx="22">
                  <c:v>4.3720055474557401E-2</c:v>
                </c:pt>
                <c:pt idx="23">
                  <c:v>4.3720055474557401E-2</c:v>
                </c:pt>
                <c:pt idx="24">
                  <c:v>4.3720055474557401E-2</c:v>
                </c:pt>
                <c:pt idx="25">
                  <c:v>4.3720055474557401E-2</c:v>
                </c:pt>
                <c:pt idx="26">
                  <c:v>4.3720055474557401E-2</c:v>
                </c:pt>
                <c:pt idx="27">
                  <c:v>4.3720055474557401E-2</c:v>
                </c:pt>
                <c:pt idx="28">
                  <c:v>4.3720055474557401E-2</c:v>
                </c:pt>
                <c:pt idx="29">
                  <c:v>4.3720055474557401E-2</c:v>
                </c:pt>
                <c:pt idx="30">
                  <c:v>4.3720055474557401E-2</c:v>
                </c:pt>
                <c:pt idx="31">
                  <c:v>4.3720055474557401E-2</c:v>
                </c:pt>
                <c:pt idx="32">
                  <c:v>4.3720055474557401E-2</c:v>
                </c:pt>
                <c:pt idx="33">
                  <c:v>4.3720055474557401E-2</c:v>
                </c:pt>
                <c:pt idx="34">
                  <c:v>4.3720055474557401E-2</c:v>
                </c:pt>
                <c:pt idx="35">
                  <c:v>4.3720055474557401E-2</c:v>
                </c:pt>
                <c:pt idx="36">
                  <c:v>4.3720055474557401E-2</c:v>
                </c:pt>
                <c:pt idx="37">
                  <c:v>4.3720055474557401E-2</c:v>
                </c:pt>
                <c:pt idx="38">
                  <c:v>4.3720055474557401E-2</c:v>
                </c:pt>
                <c:pt idx="39">
                  <c:v>4.3720055474557401E-2</c:v>
                </c:pt>
                <c:pt idx="40">
                  <c:v>4.3720055474557401E-2</c:v>
                </c:pt>
                <c:pt idx="41">
                  <c:v>4.3720055474557401E-2</c:v>
                </c:pt>
                <c:pt idx="42">
                  <c:v>4.3720055474557401E-2</c:v>
                </c:pt>
                <c:pt idx="43">
                  <c:v>4.3720055474557401E-2</c:v>
                </c:pt>
                <c:pt idx="44">
                  <c:v>4.3720055474557401E-2</c:v>
                </c:pt>
                <c:pt idx="45">
                  <c:v>4.3720055474557401E-2</c:v>
                </c:pt>
                <c:pt idx="46">
                  <c:v>4.3720055474557401E-2</c:v>
                </c:pt>
                <c:pt idx="47">
                  <c:v>4.3720055474557401E-2</c:v>
                </c:pt>
                <c:pt idx="48">
                  <c:v>4.3720055474557401E-2</c:v>
                </c:pt>
                <c:pt idx="49">
                  <c:v>4.3720055474557401E-2</c:v>
                </c:pt>
                <c:pt idx="50">
                  <c:v>4.3720055474557401E-2</c:v>
                </c:pt>
                <c:pt idx="51">
                  <c:v>4.3720055474557401E-2</c:v>
                </c:pt>
                <c:pt idx="52">
                  <c:v>4.3720055474557401E-2</c:v>
                </c:pt>
                <c:pt idx="53">
                  <c:v>4.3720055474557401E-2</c:v>
                </c:pt>
                <c:pt idx="54">
                  <c:v>4.3720055474557401E-2</c:v>
                </c:pt>
                <c:pt idx="55">
                  <c:v>4.3720055474557401E-2</c:v>
                </c:pt>
                <c:pt idx="56">
                  <c:v>4.3720055474557401E-2</c:v>
                </c:pt>
                <c:pt idx="57">
                  <c:v>4.3720055474557401E-2</c:v>
                </c:pt>
                <c:pt idx="58">
                  <c:v>4.3720055474557401E-2</c:v>
                </c:pt>
                <c:pt idx="59">
                  <c:v>4.3720055474557401E-2</c:v>
                </c:pt>
                <c:pt idx="60">
                  <c:v>4.3720055474557401E-2</c:v>
                </c:pt>
                <c:pt idx="61">
                  <c:v>4.3720055474557401E-2</c:v>
                </c:pt>
                <c:pt idx="62">
                  <c:v>4.3720055474557401E-2</c:v>
                </c:pt>
                <c:pt idx="63">
                  <c:v>4.3720055474557401E-2</c:v>
                </c:pt>
                <c:pt idx="64">
                  <c:v>4.3720055474557401E-2</c:v>
                </c:pt>
                <c:pt idx="65">
                  <c:v>4.3720055474557401E-2</c:v>
                </c:pt>
                <c:pt idx="66">
                  <c:v>4.3720055474557401E-2</c:v>
                </c:pt>
                <c:pt idx="67">
                  <c:v>4.3720055474557401E-2</c:v>
                </c:pt>
                <c:pt idx="68">
                  <c:v>4.3720055474557401E-2</c:v>
                </c:pt>
                <c:pt idx="69">
                  <c:v>4.3720055474557401E-2</c:v>
                </c:pt>
                <c:pt idx="70">
                  <c:v>4.3720055474557401E-2</c:v>
                </c:pt>
                <c:pt idx="71">
                  <c:v>4.3720055474557401E-2</c:v>
                </c:pt>
                <c:pt idx="72">
                  <c:v>4.3720055474557401E-2</c:v>
                </c:pt>
                <c:pt idx="73">
                  <c:v>4.3720055474557401E-2</c:v>
                </c:pt>
                <c:pt idx="74">
                  <c:v>4.3720055474557401E-2</c:v>
                </c:pt>
                <c:pt idx="75">
                  <c:v>4.3720055474557401E-2</c:v>
                </c:pt>
                <c:pt idx="76">
                  <c:v>4.3720055474557401E-2</c:v>
                </c:pt>
                <c:pt idx="77">
                  <c:v>4.3720055474557401E-2</c:v>
                </c:pt>
                <c:pt idx="78">
                  <c:v>4.3720055474557401E-2</c:v>
                </c:pt>
                <c:pt idx="79">
                  <c:v>4.3720055474557401E-2</c:v>
                </c:pt>
                <c:pt idx="80">
                  <c:v>4.3720055474557401E-2</c:v>
                </c:pt>
                <c:pt idx="81">
                  <c:v>4.3720055474557401E-2</c:v>
                </c:pt>
                <c:pt idx="82">
                  <c:v>4.3720055474557401E-2</c:v>
                </c:pt>
                <c:pt idx="83">
                  <c:v>4.3720055474557401E-2</c:v>
                </c:pt>
                <c:pt idx="84">
                  <c:v>4.3720055474557401E-2</c:v>
                </c:pt>
                <c:pt idx="85">
                  <c:v>4.3720055474557401E-2</c:v>
                </c:pt>
                <c:pt idx="86">
                  <c:v>4.3720055474557401E-2</c:v>
                </c:pt>
                <c:pt idx="87">
                  <c:v>4.3720055474557401E-2</c:v>
                </c:pt>
                <c:pt idx="88">
                  <c:v>4.3720055474557401E-2</c:v>
                </c:pt>
                <c:pt idx="89">
                  <c:v>4.3720055474557401E-2</c:v>
                </c:pt>
                <c:pt idx="90">
                  <c:v>4.3720055474557401E-2</c:v>
                </c:pt>
                <c:pt idx="91">
                  <c:v>4.3720055474557401E-2</c:v>
                </c:pt>
                <c:pt idx="92">
                  <c:v>4.3720055474557401E-2</c:v>
                </c:pt>
                <c:pt idx="93">
                  <c:v>4.3720055474557401E-2</c:v>
                </c:pt>
                <c:pt idx="94">
                  <c:v>4.3720055474557401E-2</c:v>
                </c:pt>
                <c:pt idx="95">
                  <c:v>4.3720055474557401E-2</c:v>
                </c:pt>
                <c:pt idx="96">
                  <c:v>4.3720055474557401E-2</c:v>
                </c:pt>
                <c:pt idx="97">
                  <c:v>4.3720055474557401E-2</c:v>
                </c:pt>
                <c:pt idx="98">
                  <c:v>4.3720055474557401E-2</c:v>
                </c:pt>
                <c:pt idx="99">
                  <c:v>4.3720055474557401E-2</c:v>
                </c:pt>
                <c:pt idx="100">
                  <c:v>4.3720055474557401E-2</c:v>
                </c:pt>
                <c:pt idx="101">
                  <c:v>4.3720055474557401E-2</c:v>
                </c:pt>
                <c:pt idx="102">
                  <c:v>4.3720055474557401E-2</c:v>
                </c:pt>
                <c:pt idx="103">
                  <c:v>4.3720055474557401E-2</c:v>
                </c:pt>
                <c:pt idx="104">
                  <c:v>4.3720055474557401E-2</c:v>
                </c:pt>
                <c:pt idx="105">
                  <c:v>4.3720055474557401E-2</c:v>
                </c:pt>
                <c:pt idx="106">
                  <c:v>4.3720055474557401E-2</c:v>
                </c:pt>
                <c:pt idx="107">
                  <c:v>4.3720055474557401E-2</c:v>
                </c:pt>
                <c:pt idx="108">
                  <c:v>4.3720055474557401E-2</c:v>
                </c:pt>
                <c:pt idx="109">
                  <c:v>4.3720055474557401E-2</c:v>
                </c:pt>
                <c:pt idx="110">
                  <c:v>4.3720055474557401E-2</c:v>
                </c:pt>
                <c:pt idx="111">
                  <c:v>4.3720055474557401E-2</c:v>
                </c:pt>
                <c:pt idx="112">
                  <c:v>4.3720055474557401E-2</c:v>
                </c:pt>
                <c:pt idx="113">
                  <c:v>4.3720055474557401E-2</c:v>
                </c:pt>
                <c:pt idx="114">
                  <c:v>4.3720055474557401E-2</c:v>
                </c:pt>
                <c:pt idx="115">
                  <c:v>4.3720055474557401E-2</c:v>
                </c:pt>
                <c:pt idx="116">
                  <c:v>4.3720055474557401E-2</c:v>
                </c:pt>
                <c:pt idx="117">
                  <c:v>4.3720055474557401E-2</c:v>
                </c:pt>
                <c:pt idx="118">
                  <c:v>4.3720055474557401E-2</c:v>
                </c:pt>
                <c:pt idx="119">
                  <c:v>4.3720055474557401E-2</c:v>
                </c:pt>
                <c:pt idx="120">
                  <c:v>4.3720055474557401E-2</c:v>
                </c:pt>
                <c:pt idx="121">
                  <c:v>4.3720055474557401E-2</c:v>
                </c:pt>
                <c:pt idx="122">
                  <c:v>4.3720055474557401E-2</c:v>
                </c:pt>
                <c:pt idx="123">
                  <c:v>4.3720055474557401E-2</c:v>
                </c:pt>
                <c:pt idx="124">
                  <c:v>4.3720055474557401E-2</c:v>
                </c:pt>
                <c:pt idx="125">
                  <c:v>4.3720055474557401E-2</c:v>
                </c:pt>
                <c:pt idx="126">
                  <c:v>4.3720055474557401E-2</c:v>
                </c:pt>
                <c:pt idx="127">
                  <c:v>4.3720055474557401E-2</c:v>
                </c:pt>
                <c:pt idx="128">
                  <c:v>4.3720055474557401E-2</c:v>
                </c:pt>
                <c:pt idx="129">
                  <c:v>4.3720055474557401E-2</c:v>
                </c:pt>
                <c:pt idx="130">
                  <c:v>4.3720055474557401E-2</c:v>
                </c:pt>
                <c:pt idx="131">
                  <c:v>4.3720055474557401E-2</c:v>
                </c:pt>
                <c:pt idx="132">
                  <c:v>4.3720055474557401E-2</c:v>
                </c:pt>
                <c:pt idx="133">
                  <c:v>4.3720055474557401E-2</c:v>
                </c:pt>
                <c:pt idx="134">
                  <c:v>4.3720055474557401E-2</c:v>
                </c:pt>
                <c:pt idx="135">
                  <c:v>4.3720055474557401E-2</c:v>
                </c:pt>
                <c:pt idx="136">
                  <c:v>4.3720055474557401E-2</c:v>
                </c:pt>
                <c:pt idx="137">
                  <c:v>4.3720055474557401E-2</c:v>
                </c:pt>
                <c:pt idx="138">
                  <c:v>4.3720055474557401E-2</c:v>
                </c:pt>
                <c:pt idx="139">
                  <c:v>4.3720055474557401E-2</c:v>
                </c:pt>
                <c:pt idx="140">
                  <c:v>4.3720055474557401E-2</c:v>
                </c:pt>
                <c:pt idx="141">
                  <c:v>4.3720055474557401E-2</c:v>
                </c:pt>
                <c:pt idx="142">
                  <c:v>4.3720055474557401E-2</c:v>
                </c:pt>
                <c:pt idx="143">
                  <c:v>4.3720055474557401E-2</c:v>
                </c:pt>
                <c:pt idx="144">
                  <c:v>4.3720055474557401E-2</c:v>
                </c:pt>
                <c:pt idx="145">
                  <c:v>4.3720055474557401E-2</c:v>
                </c:pt>
                <c:pt idx="146">
                  <c:v>4.3720055474557401E-2</c:v>
                </c:pt>
                <c:pt idx="147">
                  <c:v>4.3720055474557401E-2</c:v>
                </c:pt>
                <c:pt idx="148">
                  <c:v>4.3720055474557401E-2</c:v>
                </c:pt>
                <c:pt idx="149">
                  <c:v>4.3720055474557401E-2</c:v>
                </c:pt>
                <c:pt idx="150">
                  <c:v>4.3720055474557401E-2</c:v>
                </c:pt>
                <c:pt idx="151">
                  <c:v>4.3720055474557401E-2</c:v>
                </c:pt>
                <c:pt idx="152">
                  <c:v>4.3720055474557401E-2</c:v>
                </c:pt>
                <c:pt idx="153">
                  <c:v>4.3720055474557401E-2</c:v>
                </c:pt>
                <c:pt idx="154">
                  <c:v>4.3720055474557401E-2</c:v>
                </c:pt>
                <c:pt idx="155">
                  <c:v>4.3720055474557401E-2</c:v>
                </c:pt>
                <c:pt idx="156">
                  <c:v>4.3720055474557401E-2</c:v>
                </c:pt>
                <c:pt idx="157">
                  <c:v>4.3720055474557401E-2</c:v>
                </c:pt>
                <c:pt idx="158">
                  <c:v>4.3720055474557401E-2</c:v>
                </c:pt>
                <c:pt idx="159">
                  <c:v>4.3720055474557401E-2</c:v>
                </c:pt>
                <c:pt idx="160">
                  <c:v>4.3720055474557401E-2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5.7127980780212098E-2</c:v>
                </c:pt>
                <c:pt idx="1">
                  <c:v>5.7127980780212098E-2</c:v>
                </c:pt>
                <c:pt idx="2">
                  <c:v>5.7127980780212098E-2</c:v>
                </c:pt>
                <c:pt idx="3">
                  <c:v>5.7127980780212098E-2</c:v>
                </c:pt>
                <c:pt idx="4">
                  <c:v>5.7127980780212098E-2</c:v>
                </c:pt>
                <c:pt idx="5">
                  <c:v>5.7127980780212098E-2</c:v>
                </c:pt>
                <c:pt idx="6">
                  <c:v>5.7127980780212098E-2</c:v>
                </c:pt>
                <c:pt idx="7">
                  <c:v>5.7127980780212098E-2</c:v>
                </c:pt>
                <c:pt idx="8">
                  <c:v>5.7127980780212098E-2</c:v>
                </c:pt>
                <c:pt idx="9">
                  <c:v>5.7127980780212098E-2</c:v>
                </c:pt>
                <c:pt idx="10">
                  <c:v>5.7127980780212098E-2</c:v>
                </c:pt>
                <c:pt idx="11">
                  <c:v>5.7127980780212098E-2</c:v>
                </c:pt>
                <c:pt idx="12">
                  <c:v>5.7127980780212098E-2</c:v>
                </c:pt>
                <c:pt idx="13">
                  <c:v>5.7127980780212098E-2</c:v>
                </c:pt>
                <c:pt idx="14">
                  <c:v>5.7127980780212098E-2</c:v>
                </c:pt>
                <c:pt idx="15">
                  <c:v>5.7127980780212098E-2</c:v>
                </c:pt>
                <c:pt idx="16">
                  <c:v>5.7127980780212098E-2</c:v>
                </c:pt>
                <c:pt idx="17">
                  <c:v>5.7127980780212098E-2</c:v>
                </c:pt>
                <c:pt idx="18">
                  <c:v>5.7127980780212098E-2</c:v>
                </c:pt>
                <c:pt idx="19">
                  <c:v>5.7127980780212098E-2</c:v>
                </c:pt>
                <c:pt idx="20">
                  <c:v>5.7127980780212098E-2</c:v>
                </c:pt>
                <c:pt idx="21">
                  <c:v>5.7127980780212098E-2</c:v>
                </c:pt>
                <c:pt idx="22">
                  <c:v>5.7127980780212098E-2</c:v>
                </c:pt>
                <c:pt idx="23">
                  <c:v>5.7127980780212098E-2</c:v>
                </c:pt>
                <c:pt idx="24">
                  <c:v>5.7127980780212098E-2</c:v>
                </c:pt>
                <c:pt idx="25">
                  <c:v>5.7127980780212098E-2</c:v>
                </c:pt>
                <c:pt idx="26">
                  <c:v>5.7127980780212098E-2</c:v>
                </c:pt>
                <c:pt idx="27">
                  <c:v>5.7127980780212098E-2</c:v>
                </c:pt>
                <c:pt idx="28">
                  <c:v>5.7127980780212098E-2</c:v>
                </c:pt>
                <c:pt idx="29">
                  <c:v>5.7127980780212098E-2</c:v>
                </c:pt>
                <c:pt idx="30">
                  <c:v>5.7127980780212098E-2</c:v>
                </c:pt>
                <c:pt idx="31">
                  <c:v>5.7127980780212098E-2</c:v>
                </c:pt>
                <c:pt idx="32">
                  <c:v>5.7127980780212098E-2</c:v>
                </c:pt>
                <c:pt idx="33">
                  <c:v>5.7127980780212098E-2</c:v>
                </c:pt>
                <c:pt idx="34">
                  <c:v>5.7127980780212098E-2</c:v>
                </c:pt>
                <c:pt idx="35">
                  <c:v>5.7127980780212098E-2</c:v>
                </c:pt>
                <c:pt idx="36">
                  <c:v>5.7127980780212098E-2</c:v>
                </c:pt>
                <c:pt idx="37">
                  <c:v>5.7127980780212098E-2</c:v>
                </c:pt>
                <c:pt idx="38">
                  <c:v>5.7127980780212098E-2</c:v>
                </c:pt>
                <c:pt idx="39">
                  <c:v>5.7127980780212098E-2</c:v>
                </c:pt>
                <c:pt idx="40">
                  <c:v>5.7127980780212098E-2</c:v>
                </c:pt>
                <c:pt idx="41">
                  <c:v>5.7127980780212098E-2</c:v>
                </c:pt>
                <c:pt idx="42">
                  <c:v>5.7127980780212098E-2</c:v>
                </c:pt>
                <c:pt idx="43">
                  <c:v>5.7127980780212098E-2</c:v>
                </c:pt>
                <c:pt idx="44">
                  <c:v>5.7127980780212098E-2</c:v>
                </c:pt>
                <c:pt idx="45">
                  <c:v>5.7127980780212098E-2</c:v>
                </c:pt>
                <c:pt idx="46">
                  <c:v>5.7127980780212098E-2</c:v>
                </c:pt>
                <c:pt idx="47">
                  <c:v>5.7127980780212098E-2</c:v>
                </c:pt>
                <c:pt idx="48">
                  <c:v>5.7127980780212098E-2</c:v>
                </c:pt>
                <c:pt idx="49">
                  <c:v>5.7127980780212098E-2</c:v>
                </c:pt>
                <c:pt idx="50">
                  <c:v>5.7127980780212098E-2</c:v>
                </c:pt>
                <c:pt idx="51">
                  <c:v>5.7127980780212098E-2</c:v>
                </c:pt>
                <c:pt idx="52">
                  <c:v>5.7127980780212098E-2</c:v>
                </c:pt>
                <c:pt idx="53">
                  <c:v>5.7127980780212098E-2</c:v>
                </c:pt>
                <c:pt idx="54">
                  <c:v>5.7127980780212098E-2</c:v>
                </c:pt>
                <c:pt idx="55">
                  <c:v>5.7127980780212098E-2</c:v>
                </c:pt>
                <c:pt idx="56">
                  <c:v>5.7127980780212098E-2</c:v>
                </c:pt>
                <c:pt idx="57">
                  <c:v>5.7127980780212098E-2</c:v>
                </c:pt>
                <c:pt idx="58">
                  <c:v>5.7127980780212098E-2</c:v>
                </c:pt>
                <c:pt idx="59">
                  <c:v>5.7127980780212098E-2</c:v>
                </c:pt>
                <c:pt idx="60">
                  <c:v>5.7127980780212098E-2</c:v>
                </c:pt>
                <c:pt idx="61">
                  <c:v>5.7127980780212098E-2</c:v>
                </c:pt>
                <c:pt idx="62">
                  <c:v>5.7127980780212098E-2</c:v>
                </c:pt>
                <c:pt idx="63">
                  <c:v>5.7127980780212098E-2</c:v>
                </c:pt>
                <c:pt idx="64">
                  <c:v>5.7127980780212098E-2</c:v>
                </c:pt>
                <c:pt idx="65">
                  <c:v>5.7127980780212098E-2</c:v>
                </c:pt>
                <c:pt idx="66">
                  <c:v>5.7127980780212098E-2</c:v>
                </c:pt>
                <c:pt idx="67">
                  <c:v>5.7127980780212098E-2</c:v>
                </c:pt>
                <c:pt idx="68">
                  <c:v>5.7127980780212098E-2</c:v>
                </c:pt>
                <c:pt idx="69">
                  <c:v>5.7127980780212098E-2</c:v>
                </c:pt>
                <c:pt idx="70">
                  <c:v>5.7127980780212098E-2</c:v>
                </c:pt>
                <c:pt idx="71">
                  <c:v>5.7127980780212098E-2</c:v>
                </c:pt>
                <c:pt idx="72">
                  <c:v>5.7127980780212098E-2</c:v>
                </c:pt>
                <c:pt idx="73">
                  <c:v>5.7127980780212098E-2</c:v>
                </c:pt>
                <c:pt idx="74">
                  <c:v>5.7127980780212098E-2</c:v>
                </c:pt>
                <c:pt idx="75">
                  <c:v>5.7127980780212098E-2</c:v>
                </c:pt>
                <c:pt idx="76">
                  <c:v>5.7127980780212098E-2</c:v>
                </c:pt>
                <c:pt idx="77">
                  <c:v>5.7127980780212098E-2</c:v>
                </c:pt>
                <c:pt idx="78">
                  <c:v>5.7127980780212098E-2</c:v>
                </c:pt>
                <c:pt idx="79">
                  <c:v>5.7127980780212098E-2</c:v>
                </c:pt>
                <c:pt idx="80">
                  <c:v>5.7127980780212098E-2</c:v>
                </c:pt>
                <c:pt idx="81">
                  <c:v>5.7127980780212098E-2</c:v>
                </c:pt>
                <c:pt idx="82">
                  <c:v>5.7127980780212098E-2</c:v>
                </c:pt>
                <c:pt idx="83">
                  <c:v>5.7127980780212098E-2</c:v>
                </c:pt>
                <c:pt idx="84">
                  <c:v>5.7127980780212098E-2</c:v>
                </c:pt>
                <c:pt idx="85">
                  <c:v>5.7127980780212098E-2</c:v>
                </c:pt>
                <c:pt idx="86">
                  <c:v>5.7127980780212098E-2</c:v>
                </c:pt>
                <c:pt idx="87">
                  <c:v>5.7127980780212098E-2</c:v>
                </c:pt>
                <c:pt idx="88">
                  <c:v>5.7127980780212098E-2</c:v>
                </c:pt>
                <c:pt idx="89">
                  <c:v>5.7127980780212098E-2</c:v>
                </c:pt>
                <c:pt idx="90">
                  <c:v>5.7127980780212098E-2</c:v>
                </c:pt>
                <c:pt idx="91">
                  <c:v>5.7127980780212098E-2</c:v>
                </c:pt>
                <c:pt idx="92">
                  <c:v>5.7127980780212098E-2</c:v>
                </c:pt>
                <c:pt idx="93">
                  <c:v>5.7127980780212098E-2</c:v>
                </c:pt>
                <c:pt idx="94">
                  <c:v>5.7127980780212098E-2</c:v>
                </c:pt>
                <c:pt idx="95">
                  <c:v>5.7127980780212098E-2</c:v>
                </c:pt>
                <c:pt idx="96">
                  <c:v>5.7127980780212098E-2</c:v>
                </c:pt>
                <c:pt idx="97">
                  <c:v>5.7127980780212098E-2</c:v>
                </c:pt>
                <c:pt idx="98">
                  <c:v>5.7127980780212098E-2</c:v>
                </c:pt>
                <c:pt idx="99">
                  <c:v>5.7127980780212098E-2</c:v>
                </c:pt>
                <c:pt idx="100">
                  <c:v>5.7127980780212098E-2</c:v>
                </c:pt>
                <c:pt idx="101">
                  <c:v>5.7127980780212098E-2</c:v>
                </c:pt>
                <c:pt idx="102">
                  <c:v>5.7127980780212098E-2</c:v>
                </c:pt>
                <c:pt idx="103">
                  <c:v>5.7127980780212098E-2</c:v>
                </c:pt>
                <c:pt idx="104">
                  <c:v>5.7127980780212098E-2</c:v>
                </c:pt>
                <c:pt idx="105">
                  <c:v>5.7127980780212098E-2</c:v>
                </c:pt>
                <c:pt idx="106">
                  <c:v>5.7127980780212098E-2</c:v>
                </c:pt>
                <c:pt idx="107">
                  <c:v>5.7127980780212098E-2</c:v>
                </c:pt>
                <c:pt idx="108">
                  <c:v>5.7127980780212098E-2</c:v>
                </c:pt>
                <c:pt idx="109">
                  <c:v>5.7127980780212098E-2</c:v>
                </c:pt>
                <c:pt idx="110">
                  <c:v>5.7127980780212098E-2</c:v>
                </c:pt>
                <c:pt idx="111">
                  <c:v>5.7127980780212098E-2</c:v>
                </c:pt>
                <c:pt idx="112">
                  <c:v>5.7127980780212098E-2</c:v>
                </c:pt>
                <c:pt idx="113">
                  <c:v>5.7127980780212098E-2</c:v>
                </c:pt>
                <c:pt idx="114">
                  <c:v>5.7127980780212098E-2</c:v>
                </c:pt>
                <c:pt idx="115">
                  <c:v>5.7127980780212098E-2</c:v>
                </c:pt>
                <c:pt idx="116">
                  <c:v>5.7127980780212098E-2</c:v>
                </c:pt>
                <c:pt idx="117">
                  <c:v>5.7127980780212098E-2</c:v>
                </c:pt>
                <c:pt idx="118">
                  <c:v>5.7127980780212098E-2</c:v>
                </c:pt>
                <c:pt idx="119">
                  <c:v>5.7127980780212098E-2</c:v>
                </c:pt>
                <c:pt idx="120">
                  <c:v>5.7127980780212098E-2</c:v>
                </c:pt>
                <c:pt idx="121">
                  <c:v>5.7127980780212098E-2</c:v>
                </c:pt>
                <c:pt idx="122">
                  <c:v>5.7127980780212098E-2</c:v>
                </c:pt>
                <c:pt idx="123">
                  <c:v>5.7127980780212098E-2</c:v>
                </c:pt>
                <c:pt idx="124">
                  <c:v>5.7127980780212098E-2</c:v>
                </c:pt>
                <c:pt idx="125">
                  <c:v>5.7127980780212098E-2</c:v>
                </c:pt>
                <c:pt idx="126">
                  <c:v>5.7127980780212098E-2</c:v>
                </c:pt>
                <c:pt idx="127">
                  <c:v>5.7127980780212098E-2</c:v>
                </c:pt>
                <c:pt idx="128">
                  <c:v>5.7127980780212098E-2</c:v>
                </c:pt>
                <c:pt idx="129">
                  <c:v>5.7127980780212098E-2</c:v>
                </c:pt>
                <c:pt idx="130">
                  <c:v>5.7127980780212098E-2</c:v>
                </c:pt>
                <c:pt idx="131">
                  <c:v>5.7127980780212098E-2</c:v>
                </c:pt>
                <c:pt idx="132">
                  <c:v>5.7127980780212098E-2</c:v>
                </c:pt>
                <c:pt idx="133">
                  <c:v>5.7127980780212098E-2</c:v>
                </c:pt>
                <c:pt idx="134">
                  <c:v>5.7127980780212098E-2</c:v>
                </c:pt>
                <c:pt idx="135">
                  <c:v>5.7127980780212098E-2</c:v>
                </c:pt>
                <c:pt idx="136">
                  <c:v>5.7127980780212098E-2</c:v>
                </c:pt>
                <c:pt idx="137">
                  <c:v>5.7127980780212098E-2</c:v>
                </c:pt>
                <c:pt idx="138">
                  <c:v>5.7127980780212098E-2</c:v>
                </c:pt>
                <c:pt idx="139">
                  <c:v>5.7127980780212098E-2</c:v>
                </c:pt>
                <c:pt idx="140">
                  <c:v>5.7127980780212098E-2</c:v>
                </c:pt>
                <c:pt idx="141">
                  <c:v>5.7127980780212098E-2</c:v>
                </c:pt>
                <c:pt idx="142">
                  <c:v>5.7127980780212098E-2</c:v>
                </c:pt>
                <c:pt idx="143">
                  <c:v>5.7127980780212098E-2</c:v>
                </c:pt>
                <c:pt idx="144">
                  <c:v>5.7127980780212098E-2</c:v>
                </c:pt>
                <c:pt idx="145">
                  <c:v>5.7127980780212098E-2</c:v>
                </c:pt>
                <c:pt idx="146">
                  <c:v>5.7127980780212098E-2</c:v>
                </c:pt>
                <c:pt idx="147">
                  <c:v>5.7127980780212098E-2</c:v>
                </c:pt>
                <c:pt idx="148">
                  <c:v>5.7127980780212098E-2</c:v>
                </c:pt>
                <c:pt idx="149">
                  <c:v>5.7127980780212098E-2</c:v>
                </c:pt>
                <c:pt idx="150">
                  <c:v>5.7127980780212098E-2</c:v>
                </c:pt>
                <c:pt idx="151">
                  <c:v>5.7127980780212098E-2</c:v>
                </c:pt>
                <c:pt idx="152">
                  <c:v>5.7127980780212098E-2</c:v>
                </c:pt>
                <c:pt idx="153">
                  <c:v>5.7127980780212098E-2</c:v>
                </c:pt>
                <c:pt idx="154">
                  <c:v>5.7127980780212098E-2</c:v>
                </c:pt>
                <c:pt idx="155">
                  <c:v>5.7127980780212098E-2</c:v>
                </c:pt>
                <c:pt idx="156">
                  <c:v>5.7127980780212098E-2</c:v>
                </c:pt>
                <c:pt idx="157">
                  <c:v>5.7127980780212098E-2</c:v>
                </c:pt>
                <c:pt idx="158">
                  <c:v>5.7127980780212098E-2</c:v>
                </c:pt>
                <c:pt idx="159">
                  <c:v>5.7127980780212098E-2</c:v>
                </c:pt>
                <c:pt idx="160">
                  <c:v>5.7127980780212098E-2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ClustersTimeSeries!$AA$4:$AA$164</c:f>
              <c:numCache>
                <c:formatCode>0.00</c:formatCode>
                <c:ptCount val="161"/>
                <c:pt idx="0">
                  <c:v>3.0312130168902707E-2</c:v>
                </c:pt>
                <c:pt idx="1">
                  <c:v>3.0312130168902707E-2</c:v>
                </c:pt>
                <c:pt idx="2">
                  <c:v>3.0312130168902707E-2</c:v>
                </c:pt>
                <c:pt idx="3">
                  <c:v>3.0312130168902707E-2</c:v>
                </c:pt>
                <c:pt idx="4">
                  <c:v>3.0312130168902707E-2</c:v>
                </c:pt>
                <c:pt idx="5">
                  <c:v>3.0312130168902707E-2</c:v>
                </c:pt>
                <c:pt idx="6">
                  <c:v>3.0312130168902707E-2</c:v>
                </c:pt>
                <c:pt idx="7">
                  <c:v>3.0312130168902707E-2</c:v>
                </c:pt>
                <c:pt idx="8">
                  <c:v>3.0312130168902707E-2</c:v>
                </c:pt>
                <c:pt idx="9">
                  <c:v>3.0312130168902707E-2</c:v>
                </c:pt>
                <c:pt idx="10">
                  <c:v>3.0312130168902707E-2</c:v>
                </c:pt>
                <c:pt idx="11">
                  <c:v>3.0312130168902707E-2</c:v>
                </c:pt>
                <c:pt idx="12">
                  <c:v>3.0312130168902707E-2</c:v>
                </c:pt>
                <c:pt idx="13">
                  <c:v>3.0312130168902707E-2</c:v>
                </c:pt>
                <c:pt idx="14">
                  <c:v>3.0312130168902707E-2</c:v>
                </c:pt>
                <c:pt idx="15">
                  <c:v>3.0312130168902707E-2</c:v>
                </c:pt>
                <c:pt idx="16">
                  <c:v>3.0312130168902707E-2</c:v>
                </c:pt>
                <c:pt idx="17">
                  <c:v>3.0312130168902707E-2</c:v>
                </c:pt>
                <c:pt idx="18">
                  <c:v>3.0312130168902707E-2</c:v>
                </c:pt>
                <c:pt idx="19">
                  <c:v>3.0312130168902707E-2</c:v>
                </c:pt>
                <c:pt idx="20">
                  <c:v>3.0312130168902707E-2</c:v>
                </c:pt>
                <c:pt idx="21">
                  <c:v>3.0312130168902707E-2</c:v>
                </c:pt>
                <c:pt idx="22">
                  <c:v>3.0312130168902707E-2</c:v>
                </c:pt>
                <c:pt idx="23">
                  <c:v>3.0312130168902707E-2</c:v>
                </c:pt>
                <c:pt idx="24">
                  <c:v>3.0312130168902707E-2</c:v>
                </c:pt>
                <c:pt idx="25">
                  <c:v>3.0312130168902707E-2</c:v>
                </c:pt>
                <c:pt idx="26">
                  <c:v>3.0312130168902707E-2</c:v>
                </c:pt>
                <c:pt idx="27">
                  <c:v>3.0312130168902707E-2</c:v>
                </c:pt>
                <c:pt idx="28">
                  <c:v>3.0312130168902707E-2</c:v>
                </c:pt>
                <c:pt idx="29">
                  <c:v>3.0312130168902707E-2</c:v>
                </c:pt>
                <c:pt idx="30">
                  <c:v>3.0312130168902707E-2</c:v>
                </c:pt>
                <c:pt idx="31">
                  <c:v>3.0312130168902707E-2</c:v>
                </c:pt>
                <c:pt idx="32">
                  <c:v>3.0312130168902707E-2</c:v>
                </c:pt>
                <c:pt idx="33">
                  <c:v>3.0312130168902707E-2</c:v>
                </c:pt>
                <c:pt idx="34">
                  <c:v>3.0312130168902707E-2</c:v>
                </c:pt>
                <c:pt idx="35">
                  <c:v>3.0312130168902707E-2</c:v>
                </c:pt>
                <c:pt idx="36">
                  <c:v>3.0312130168902707E-2</c:v>
                </c:pt>
                <c:pt idx="37">
                  <c:v>3.0312130168902707E-2</c:v>
                </c:pt>
                <c:pt idx="38">
                  <c:v>3.0312130168902707E-2</c:v>
                </c:pt>
                <c:pt idx="39">
                  <c:v>3.0312130168902707E-2</c:v>
                </c:pt>
                <c:pt idx="40">
                  <c:v>3.0312130168902707E-2</c:v>
                </c:pt>
                <c:pt idx="41">
                  <c:v>3.0312130168902707E-2</c:v>
                </c:pt>
                <c:pt idx="42">
                  <c:v>3.0312130168902707E-2</c:v>
                </c:pt>
                <c:pt idx="43">
                  <c:v>3.0312130168902707E-2</c:v>
                </c:pt>
                <c:pt idx="44">
                  <c:v>3.0312130168902707E-2</c:v>
                </c:pt>
                <c:pt idx="45">
                  <c:v>3.0312130168902707E-2</c:v>
                </c:pt>
                <c:pt idx="46">
                  <c:v>3.0312130168902707E-2</c:v>
                </c:pt>
                <c:pt idx="47">
                  <c:v>3.0312130168902707E-2</c:v>
                </c:pt>
                <c:pt idx="48">
                  <c:v>3.0312130168902707E-2</c:v>
                </c:pt>
                <c:pt idx="49">
                  <c:v>3.0312130168902707E-2</c:v>
                </c:pt>
                <c:pt idx="50">
                  <c:v>3.0312130168902707E-2</c:v>
                </c:pt>
                <c:pt idx="51">
                  <c:v>3.0312130168902707E-2</c:v>
                </c:pt>
                <c:pt idx="52">
                  <c:v>3.0312130168902707E-2</c:v>
                </c:pt>
                <c:pt idx="53">
                  <c:v>3.0312130168902707E-2</c:v>
                </c:pt>
                <c:pt idx="54">
                  <c:v>3.0312130168902707E-2</c:v>
                </c:pt>
                <c:pt idx="55">
                  <c:v>3.0312130168902707E-2</c:v>
                </c:pt>
                <c:pt idx="56">
                  <c:v>3.0312130168902707E-2</c:v>
                </c:pt>
                <c:pt idx="57">
                  <c:v>3.0312130168902707E-2</c:v>
                </c:pt>
                <c:pt idx="58">
                  <c:v>3.0312130168902707E-2</c:v>
                </c:pt>
                <c:pt idx="59">
                  <c:v>3.0312130168902707E-2</c:v>
                </c:pt>
                <c:pt idx="60">
                  <c:v>3.0312130168902707E-2</c:v>
                </c:pt>
                <c:pt idx="61">
                  <c:v>3.0312130168902707E-2</c:v>
                </c:pt>
                <c:pt idx="62">
                  <c:v>3.0312130168902707E-2</c:v>
                </c:pt>
                <c:pt idx="63">
                  <c:v>3.0312130168902707E-2</c:v>
                </c:pt>
                <c:pt idx="64">
                  <c:v>3.0312130168902707E-2</c:v>
                </c:pt>
                <c:pt idx="65">
                  <c:v>3.0312130168902707E-2</c:v>
                </c:pt>
                <c:pt idx="66">
                  <c:v>3.0312130168902707E-2</c:v>
                </c:pt>
                <c:pt idx="67">
                  <c:v>3.0312130168902707E-2</c:v>
                </c:pt>
                <c:pt idx="68">
                  <c:v>3.0312130168902707E-2</c:v>
                </c:pt>
                <c:pt idx="69">
                  <c:v>3.0312130168902707E-2</c:v>
                </c:pt>
                <c:pt idx="70">
                  <c:v>3.0312130168902707E-2</c:v>
                </c:pt>
                <c:pt idx="71">
                  <c:v>3.0312130168902707E-2</c:v>
                </c:pt>
                <c:pt idx="72">
                  <c:v>3.0312130168902707E-2</c:v>
                </c:pt>
                <c:pt idx="73">
                  <c:v>3.0312130168902707E-2</c:v>
                </c:pt>
                <c:pt idx="74">
                  <c:v>3.0312130168902707E-2</c:v>
                </c:pt>
                <c:pt idx="75">
                  <c:v>3.0312130168902707E-2</c:v>
                </c:pt>
                <c:pt idx="76">
                  <c:v>3.0312130168902707E-2</c:v>
                </c:pt>
                <c:pt idx="77">
                  <c:v>3.0312130168902707E-2</c:v>
                </c:pt>
                <c:pt idx="78">
                  <c:v>3.0312130168902707E-2</c:v>
                </c:pt>
                <c:pt idx="79">
                  <c:v>3.0312130168902707E-2</c:v>
                </c:pt>
                <c:pt idx="80">
                  <c:v>3.0312130168902707E-2</c:v>
                </c:pt>
                <c:pt idx="81">
                  <c:v>3.0312130168902707E-2</c:v>
                </c:pt>
                <c:pt idx="82">
                  <c:v>3.0312130168902707E-2</c:v>
                </c:pt>
                <c:pt idx="83">
                  <c:v>3.0312130168902707E-2</c:v>
                </c:pt>
                <c:pt idx="84">
                  <c:v>3.0312130168902707E-2</c:v>
                </c:pt>
                <c:pt idx="85">
                  <c:v>3.0312130168902707E-2</c:v>
                </c:pt>
                <c:pt idx="86">
                  <c:v>3.0312130168902707E-2</c:v>
                </c:pt>
                <c:pt idx="87">
                  <c:v>3.0312130168902707E-2</c:v>
                </c:pt>
                <c:pt idx="88">
                  <c:v>3.0312130168902707E-2</c:v>
                </c:pt>
                <c:pt idx="89">
                  <c:v>3.0312130168902707E-2</c:v>
                </c:pt>
                <c:pt idx="90">
                  <c:v>3.0312130168902707E-2</c:v>
                </c:pt>
                <c:pt idx="91">
                  <c:v>3.0312130168902707E-2</c:v>
                </c:pt>
                <c:pt idx="92">
                  <c:v>3.0312130168902707E-2</c:v>
                </c:pt>
                <c:pt idx="93">
                  <c:v>3.0312130168902707E-2</c:v>
                </c:pt>
                <c:pt idx="94">
                  <c:v>3.0312130168902707E-2</c:v>
                </c:pt>
                <c:pt idx="95">
                  <c:v>3.0312130168902707E-2</c:v>
                </c:pt>
                <c:pt idx="96">
                  <c:v>3.0312130168902707E-2</c:v>
                </c:pt>
                <c:pt idx="97">
                  <c:v>3.0312130168902707E-2</c:v>
                </c:pt>
                <c:pt idx="98">
                  <c:v>3.0312130168902707E-2</c:v>
                </c:pt>
                <c:pt idx="99">
                  <c:v>3.0312130168902707E-2</c:v>
                </c:pt>
                <c:pt idx="100">
                  <c:v>3.0312130168902707E-2</c:v>
                </c:pt>
                <c:pt idx="101">
                  <c:v>3.0312130168902707E-2</c:v>
                </c:pt>
                <c:pt idx="102">
                  <c:v>3.0312130168902707E-2</c:v>
                </c:pt>
                <c:pt idx="103">
                  <c:v>3.0312130168902707E-2</c:v>
                </c:pt>
                <c:pt idx="104">
                  <c:v>3.0312130168902707E-2</c:v>
                </c:pt>
                <c:pt idx="105">
                  <c:v>3.0312130168902707E-2</c:v>
                </c:pt>
                <c:pt idx="106">
                  <c:v>3.0312130168902707E-2</c:v>
                </c:pt>
                <c:pt idx="107">
                  <c:v>3.0312130168902707E-2</c:v>
                </c:pt>
                <c:pt idx="108">
                  <c:v>3.0312130168902707E-2</c:v>
                </c:pt>
                <c:pt idx="109">
                  <c:v>3.0312130168902707E-2</c:v>
                </c:pt>
                <c:pt idx="110">
                  <c:v>3.0312130168902707E-2</c:v>
                </c:pt>
                <c:pt idx="111">
                  <c:v>3.0312130168902707E-2</c:v>
                </c:pt>
                <c:pt idx="112">
                  <c:v>3.0312130168902707E-2</c:v>
                </c:pt>
                <c:pt idx="113">
                  <c:v>3.0312130168902707E-2</c:v>
                </c:pt>
                <c:pt idx="114">
                  <c:v>3.0312130168902707E-2</c:v>
                </c:pt>
                <c:pt idx="115">
                  <c:v>3.0312130168902707E-2</c:v>
                </c:pt>
                <c:pt idx="116">
                  <c:v>3.0312130168902707E-2</c:v>
                </c:pt>
                <c:pt idx="117">
                  <c:v>3.0312130168902707E-2</c:v>
                </c:pt>
                <c:pt idx="118">
                  <c:v>3.0312130168902707E-2</c:v>
                </c:pt>
                <c:pt idx="119">
                  <c:v>3.0312130168902707E-2</c:v>
                </c:pt>
                <c:pt idx="120">
                  <c:v>3.0312130168902707E-2</c:v>
                </c:pt>
                <c:pt idx="121">
                  <c:v>3.0312130168902707E-2</c:v>
                </c:pt>
                <c:pt idx="122">
                  <c:v>3.0312130168902707E-2</c:v>
                </c:pt>
                <c:pt idx="123">
                  <c:v>3.0312130168902707E-2</c:v>
                </c:pt>
                <c:pt idx="124">
                  <c:v>3.0312130168902707E-2</c:v>
                </c:pt>
                <c:pt idx="125">
                  <c:v>3.0312130168902707E-2</c:v>
                </c:pt>
                <c:pt idx="126">
                  <c:v>3.0312130168902707E-2</c:v>
                </c:pt>
                <c:pt idx="127">
                  <c:v>3.0312130168902707E-2</c:v>
                </c:pt>
                <c:pt idx="128">
                  <c:v>3.0312130168902707E-2</c:v>
                </c:pt>
                <c:pt idx="129">
                  <c:v>3.0312130168902707E-2</c:v>
                </c:pt>
                <c:pt idx="130">
                  <c:v>3.0312130168902707E-2</c:v>
                </c:pt>
                <c:pt idx="131">
                  <c:v>3.0312130168902707E-2</c:v>
                </c:pt>
                <c:pt idx="132">
                  <c:v>3.0312130168902707E-2</c:v>
                </c:pt>
                <c:pt idx="133">
                  <c:v>3.0312130168902707E-2</c:v>
                </c:pt>
                <c:pt idx="134">
                  <c:v>3.0312130168902707E-2</c:v>
                </c:pt>
                <c:pt idx="135">
                  <c:v>3.0312130168902707E-2</c:v>
                </c:pt>
                <c:pt idx="136">
                  <c:v>3.0312130168902707E-2</c:v>
                </c:pt>
                <c:pt idx="137">
                  <c:v>3.0312130168902707E-2</c:v>
                </c:pt>
                <c:pt idx="138">
                  <c:v>3.0312130168902707E-2</c:v>
                </c:pt>
                <c:pt idx="139">
                  <c:v>3.0312130168902707E-2</c:v>
                </c:pt>
                <c:pt idx="140">
                  <c:v>3.0312130168902707E-2</c:v>
                </c:pt>
                <c:pt idx="141">
                  <c:v>3.0312130168902707E-2</c:v>
                </c:pt>
                <c:pt idx="142">
                  <c:v>3.0312130168902707E-2</c:v>
                </c:pt>
                <c:pt idx="143">
                  <c:v>3.0312130168902707E-2</c:v>
                </c:pt>
                <c:pt idx="144">
                  <c:v>3.0312130168902707E-2</c:v>
                </c:pt>
                <c:pt idx="145">
                  <c:v>3.0312130168902707E-2</c:v>
                </c:pt>
                <c:pt idx="146">
                  <c:v>3.0312130168902707E-2</c:v>
                </c:pt>
                <c:pt idx="147">
                  <c:v>3.0312130168902707E-2</c:v>
                </c:pt>
                <c:pt idx="148">
                  <c:v>3.0312130168902707E-2</c:v>
                </c:pt>
                <c:pt idx="149">
                  <c:v>3.0312130168902707E-2</c:v>
                </c:pt>
                <c:pt idx="150">
                  <c:v>3.0312130168902707E-2</c:v>
                </c:pt>
                <c:pt idx="151">
                  <c:v>3.0312130168902707E-2</c:v>
                </c:pt>
                <c:pt idx="152">
                  <c:v>3.0312130168902707E-2</c:v>
                </c:pt>
                <c:pt idx="153">
                  <c:v>3.0312130168902707E-2</c:v>
                </c:pt>
                <c:pt idx="154">
                  <c:v>3.0312130168902707E-2</c:v>
                </c:pt>
                <c:pt idx="155">
                  <c:v>3.0312130168902707E-2</c:v>
                </c:pt>
                <c:pt idx="156">
                  <c:v>3.0312130168902707E-2</c:v>
                </c:pt>
                <c:pt idx="157">
                  <c:v>3.0312130168902707E-2</c:v>
                </c:pt>
                <c:pt idx="158">
                  <c:v>3.0312130168902707E-2</c:v>
                </c:pt>
                <c:pt idx="159">
                  <c:v>3.0312130168902707E-2</c:v>
                </c:pt>
                <c:pt idx="160">
                  <c:v>3.0312130168902707E-2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384"/>
        <c:axId val="190801376"/>
      </c:lineChart>
      <c:dateAx>
        <c:axId val="191589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37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3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ClustersTimeSeries!$AB$3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ClustersTimeSeries!$AB$4:$AB$164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ClustersTimeSeries!$AC$3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ClustersTimeSeries!$AC$4:$AC$164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ClustersTimeSeries!$AD$3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ClustersTimeSeries!$AD$4:$AD$164</c:f>
              <c:numCache>
                <c:formatCode>0.00</c:formatCode>
                <c:ptCount val="161"/>
                <c:pt idx="0">
                  <c:v>6.8273511326684813E-2</c:v>
                </c:pt>
                <c:pt idx="1">
                  <c:v>6.8273511326684813E-2</c:v>
                </c:pt>
                <c:pt idx="2">
                  <c:v>6.8273511326684813E-2</c:v>
                </c:pt>
                <c:pt idx="3">
                  <c:v>6.8273511326684813E-2</c:v>
                </c:pt>
                <c:pt idx="4">
                  <c:v>6.8273511326684813E-2</c:v>
                </c:pt>
                <c:pt idx="5">
                  <c:v>6.8273511326684813E-2</c:v>
                </c:pt>
                <c:pt idx="6">
                  <c:v>6.8273511326684813E-2</c:v>
                </c:pt>
                <c:pt idx="7">
                  <c:v>6.8273511326684813E-2</c:v>
                </c:pt>
                <c:pt idx="8">
                  <c:v>6.8273511326684813E-2</c:v>
                </c:pt>
                <c:pt idx="9">
                  <c:v>6.8273511326684813E-2</c:v>
                </c:pt>
                <c:pt idx="10">
                  <c:v>6.8273511326684813E-2</c:v>
                </c:pt>
                <c:pt idx="11">
                  <c:v>6.8273511326684813E-2</c:v>
                </c:pt>
                <c:pt idx="12">
                  <c:v>6.8273511326684813E-2</c:v>
                </c:pt>
                <c:pt idx="13">
                  <c:v>6.8273511326684813E-2</c:v>
                </c:pt>
                <c:pt idx="14">
                  <c:v>6.8273511326684813E-2</c:v>
                </c:pt>
                <c:pt idx="15">
                  <c:v>6.8273511326684813E-2</c:v>
                </c:pt>
                <c:pt idx="16">
                  <c:v>6.8273511326684813E-2</c:v>
                </c:pt>
                <c:pt idx="17">
                  <c:v>6.8273511326684813E-2</c:v>
                </c:pt>
                <c:pt idx="18">
                  <c:v>6.8273511326684813E-2</c:v>
                </c:pt>
                <c:pt idx="19">
                  <c:v>6.8273511326684813E-2</c:v>
                </c:pt>
                <c:pt idx="20">
                  <c:v>6.8273511326684813E-2</c:v>
                </c:pt>
                <c:pt idx="21">
                  <c:v>6.8273511326684813E-2</c:v>
                </c:pt>
                <c:pt idx="22">
                  <c:v>6.8273511326684813E-2</c:v>
                </c:pt>
                <c:pt idx="23">
                  <c:v>6.8273511326684813E-2</c:v>
                </c:pt>
                <c:pt idx="24">
                  <c:v>6.8273511326684813E-2</c:v>
                </c:pt>
                <c:pt idx="25">
                  <c:v>6.8273511326684813E-2</c:v>
                </c:pt>
                <c:pt idx="26">
                  <c:v>6.8273511326684813E-2</c:v>
                </c:pt>
                <c:pt idx="27">
                  <c:v>6.8273511326684813E-2</c:v>
                </c:pt>
                <c:pt idx="28">
                  <c:v>6.8273511326684813E-2</c:v>
                </c:pt>
                <c:pt idx="29">
                  <c:v>6.8273511326684813E-2</c:v>
                </c:pt>
                <c:pt idx="30">
                  <c:v>6.8273511326684813E-2</c:v>
                </c:pt>
                <c:pt idx="31">
                  <c:v>6.8273511326684813E-2</c:v>
                </c:pt>
                <c:pt idx="32">
                  <c:v>6.8273511326684813E-2</c:v>
                </c:pt>
                <c:pt idx="33">
                  <c:v>6.8273511326684813E-2</c:v>
                </c:pt>
                <c:pt idx="34">
                  <c:v>6.8273511326684813E-2</c:v>
                </c:pt>
                <c:pt idx="35">
                  <c:v>6.8273511326684813E-2</c:v>
                </c:pt>
                <c:pt idx="36">
                  <c:v>6.8273511326684813E-2</c:v>
                </c:pt>
                <c:pt idx="37">
                  <c:v>6.8273511326684813E-2</c:v>
                </c:pt>
                <c:pt idx="38">
                  <c:v>6.8273511326684813E-2</c:v>
                </c:pt>
                <c:pt idx="39">
                  <c:v>6.8273511326684813E-2</c:v>
                </c:pt>
                <c:pt idx="40">
                  <c:v>6.8273511326684813E-2</c:v>
                </c:pt>
                <c:pt idx="41">
                  <c:v>6.8273511326684813E-2</c:v>
                </c:pt>
                <c:pt idx="42">
                  <c:v>6.8273511326684813E-2</c:v>
                </c:pt>
                <c:pt idx="43">
                  <c:v>6.8273511326684813E-2</c:v>
                </c:pt>
                <c:pt idx="44">
                  <c:v>6.8273511326684813E-2</c:v>
                </c:pt>
                <c:pt idx="45">
                  <c:v>6.8273511326684813E-2</c:v>
                </c:pt>
                <c:pt idx="46">
                  <c:v>6.8273511326684813E-2</c:v>
                </c:pt>
                <c:pt idx="47">
                  <c:v>6.8273511326684813E-2</c:v>
                </c:pt>
                <c:pt idx="48">
                  <c:v>6.8273511326684813E-2</c:v>
                </c:pt>
                <c:pt idx="49">
                  <c:v>6.8273511326684813E-2</c:v>
                </c:pt>
                <c:pt idx="50">
                  <c:v>6.8273511326684813E-2</c:v>
                </c:pt>
                <c:pt idx="51">
                  <c:v>6.8273511326684813E-2</c:v>
                </c:pt>
                <c:pt idx="52">
                  <c:v>6.8273511326684813E-2</c:v>
                </c:pt>
                <c:pt idx="53">
                  <c:v>6.8273511326684813E-2</c:v>
                </c:pt>
                <c:pt idx="54">
                  <c:v>6.8273511326684813E-2</c:v>
                </c:pt>
                <c:pt idx="55">
                  <c:v>6.8273511326684813E-2</c:v>
                </c:pt>
                <c:pt idx="56">
                  <c:v>6.8273511326684813E-2</c:v>
                </c:pt>
                <c:pt idx="57">
                  <c:v>6.8273511326684813E-2</c:v>
                </c:pt>
                <c:pt idx="58">
                  <c:v>6.8273511326684813E-2</c:v>
                </c:pt>
                <c:pt idx="59">
                  <c:v>6.8273511326684813E-2</c:v>
                </c:pt>
                <c:pt idx="60">
                  <c:v>6.8273511326684813E-2</c:v>
                </c:pt>
                <c:pt idx="61">
                  <c:v>6.8273511326684813E-2</c:v>
                </c:pt>
                <c:pt idx="62">
                  <c:v>6.8273511326684813E-2</c:v>
                </c:pt>
                <c:pt idx="63">
                  <c:v>6.8273511326684813E-2</c:v>
                </c:pt>
                <c:pt idx="64">
                  <c:v>6.8273511326684813E-2</c:v>
                </c:pt>
                <c:pt idx="65">
                  <c:v>6.8273511326684813E-2</c:v>
                </c:pt>
                <c:pt idx="66">
                  <c:v>6.8273511326684813E-2</c:v>
                </c:pt>
                <c:pt idx="67">
                  <c:v>6.8273511326684813E-2</c:v>
                </c:pt>
                <c:pt idx="68">
                  <c:v>6.8273511326684813E-2</c:v>
                </c:pt>
                <c:pt idx="69">
                  <c:v>6.8273511326684813E-2</c:v>
                </c:pt>
                <c:pt idx="70">
                  <c:v>6.8273511326684813E-2</c:v>
                </c:pt>
                <c:pt idx="71">
                  <c:v>6.8273511326684813E-2</c:v>
                </c:pt>
                <c:pt idx="72">
                  <c:v>6.8273511326684813E-2</c:v>
                </c:pt>
                <c:pt idx="73">
                  <c:v>6.8273511326684813E-2</c:v>
                </c:pt>
                <c:pt idx="74">
                  <c:v>6.8273511326684813E-2</c:v>
                </c:pt>
                <c:pt idx="75">
                  <c:v>6.8273511326684813E-2</c:v>
                </c:pt>
                <c:pt idx="76">
                  <c:v>6.8273511326684813E-2</c:v>
                </c:pt>
                <c:pt idx="77">
                  <c:v>6.8273511326684813E-2</c:v>
                </c:pt>
                <c:pt idx="78">
                  <c:v>6.8273511326684813E-2</c:v>
                </c:pt>
                <c:pt idx="79">
                  <c:v>6.8273511326684813E-2</c:v>
                </c:pt>
                <c:pt idx="80">
                  <c:v>6.8273511326684813E-2</c:v>
                </c:pt>
                <c:pt idx="81">
                  <c:v>6.8273511326684813E-2</c:v>
                </c:pt>
                <c:pt idx="82">
                  <c:v>6.8273511326684813E-2</c:v>
                </c:pt>
                <c:pt idx="83">
                  <c:v>6.8273511326684813E-2</c:v>
                </c:pt>
                <c:pt idx="84">
                  <c:v>6.8273511326684813E-2</c:v>
                </c:pt>
                <c:pt idx="85">
                  <c:v>6.8273511326684813E-2</c:v>
                </c:pt>
                <c:pt idx="86">
                  <c:v>6.8273511326684813E-2</c:v>
                </c:pt>
                <c:pt idx="87">
                  <c:v>6.8273511326684813E-2</c:v>
                </c:pt>
                <c:pt idx="88">
                  <c:v>6.8273511326684813E-2</c:v>
                </c:pt>
                <c:pt idx="89">
                  <c:v>6.8273511326684813E-2</c:v>
                </c:pt>
                <c:pt idx="90">
                  <c:v>6.8273511326684813E-2</c:v>
                </c:pt>
                <c:pt idx="91">
                  <c:v>6.8273511326684813E-2</c:v>
                </c:pt>
                <c:pt idx="92">
                  <c:v>6.8273511326684813E-2</c:v>
                </c:pt>
                <c:pt idx="93">
                  <c:v>6.8273511326684813E-2</c:v>
                </c:pt>
                <c:pt idx="94">
                  <c:v>6.8273511326684813E-2</c:v>
                </c:pt>
                <c:pt idx="95">
                  <c:v>6.8273511326684813E-2</c:v>
                </c:pt>
                <c:pt idx="96">
                  <c:v>6.8273511326684813E-2</c:v>
                </c:pt>
                <c:pt idx="97">
                  <c:v>6.8273511326684813E-2</c:v>
                </c:pt>
                <c:pt idx="98">
                  <c:v>6.8273511326684813E-2</c:v>
                </c:pt>
                <c:pt idx="99">
                  <c:v>6.8273511326684813E-2</c:v>
                </c:pt>
                <c:pt idx="100">
                  <c:v>6.8273511326684813E-2</c:v>
                </c:pt>
                <c:pt idx="101">
                  <c:v>6.8273511326684813E-2</c:v>
                </c:pt>
                <c:pt idx="102">
                  <c:v>6.8273511326684813E-2</c:v>
                </c:pt>
                <c:pt idx="103">
                  <c:v>6.8273511326684813E-2</c:v>
                </c:pt>
                <c:pt idx="104">
                  <c:v>6.8273511326684813E-2</c:v>
                </c:pt>
                <c:pt idx="105">
                  <c:v>6.8273511326684813E-2</c:v>
                </c:pt>
                <c:pt idx="106">
                  <c:v>6.8273511326684813E-2</c:v>
                </c:pt>
                <c:pt idx="107">
                  <c:v>6.8273511326684813E-2</c:v>
                </c:pt>
                <c:pt idx="108">
                  <c:v>6.8273511326684813E-2</c:v>
                </c:pt>
                <c:pt idx="109">
                  <c:v>6.8273511326684813E-2</c:v>
                </c:pt>
                <c:pt idx="110">
                  <c:v>6.8273511326684813E-2</c:v>
                </c:pt>
                <c:pt idx="111">
                  <c:v>6.8273511326684813E-2</c:v>
                </c:pt>
                <c:pt idx="112">
                  <c:v>6.8273511326684813E-2</c:v>
                </c:pt>
                <c:pt idx="113">
                  <c:v>6.8273511326684813E-2</c:v>
                </c:pt>
                <c:pt idx="114">
                  <c:v>6.8273511326684813E-2</c:v>
                </c:pt>
                <c:pt idx="115">
                  <c:v>6.8273511326684813E-2</c:v>
                </c:pt>
                <c:pt idx="116">
                  <c:v>6.8273511326684813E-2</c:v>
                </c:pt>
                <c:pt idx="117">
                  <c:v>6.8273511326684813E-2</c:v>
                </c:pt>
                <c:pt idx="118">
                  <c:v>6.8273511326684813E-2</c:v>
                </c:pt>
                <c:pt idx="119">
                  <c:v>6.8273511326684813E-2</c:v>
                </c:pt>
                <c:pt idx="120">
                  <c:v>6.8273511326684813E-2</c:v>
                </c:pt>
                <c:pt idx="121">
                  <c:v>6.8273511326684813E-2</c:v>
                </c:pt>
                <c:pt idx="122">
                  <c:v>6.8273511326684813E-2</c:v>
                </c:pt>
                <c:pt idx="123">
                  <c:v>6.8273511326684813E-2</c:v>
                </c:pt>
                <c:pt idx="124">
                  <c:v>6.8273511326684813E-2</c:v>
                </c:pt>
                <c:pt idx="125">
                  <c:v>6.8273511326684813E-2</c:v>
                </c:pt>
                <c:pt idx="126">
                  <c:v>6.8273511326684813E-2</c:v>
                </c:pt>
                <c:pt idx="127">
                  <c:v>6.8273511326684813E-2</c:v>
                </c:pt>
                <c:pt idx="128">
                  <c:v>6.8273511326684813E-2</c:v>
                </c:pt>
                <c:pt idx="129">
                  <c:v>6.8273511326684813E-2</c:v>
                </c:pt>
                <c:pt idx="130">
                  <c:v>6.8273511326684813E-2</c:v>
                </c:pt>
                <c:pt idx="131">
                  <c:v>6.8273511326684813E-2</c:v>
                </c:pt>
                <c:pt idx="132">
                  <c:v>6.8273511326684813E-2</c:v>
                </c:pt>
                <c:pt idx="133">
                  <c:v>6.8273511326684813E-2</c:v>
                </c:pt>
                <c:pt idx="134">
                  <c:v>6.8273511326684813E-2</c:v>
                </c:pt>
                <c:pt idx="135">
                  <c:v>6.8273511326684813E-2</c:v>
                </c:pt>
                <c:pt idx="136">
                  <c:v>6.8273511326684813E-2</c:v>
                </c:pt>
                <c:pt idx="137">
                  <c:v>6.8273511326684813E-2</c:v>
                </c:pt>
                <c:pt idx="138">
                  <c:v>6.8273511326684813E-2</c:v>
                </c:pt>
                <c:pt idx="139">
                  <c:v>6.8273511326684813E-2</c:v>
                </c:pt>
                <c:pt idx="140">
                  <c:v>6.8273511326684813E-2</c:v>
                </c:pt>
                <c:pt idx="141">
                  <c:v>6.8273511326684813E-2</c:v>
                </c:pt>
                <c:pt idx="142">
                  <c:v>6.8273511326684813E-2</c:v>
                </c:pt>
                <c:pt idx="143">
                  <c:v>6.8273511326684813E-2</c:v>
                </c:pt>
                <c:pt idx="144">
                  <c:v>6.8273511326684813E-2</c:v>
                </c:pt>
                <c:pt idx="145">
                  <c:v>6.8273511326684813E-2</c:v>
                </c:pt>
                <c:pt idx="146">
                  <c:v>6.8273511326684813E-2</c:v>
                </c:pt>
                <c:pt idx="147">
                  <c:v>6.8273511326684813E-2</c:v>
                </c:pt>
                <c:pt idx="148">
                  <c:v>6.8273511326684813E-2</c:v>
                </c:pt>
                <c:pt idx="149">
                  <c:v>6.8273511326684813E-2</c:v>
                </c:pt>
                <c:pt idx="150">
                  <c:v>6.8273511326684813E-2</c:v>
                </c:pt>
                <c:pt idx="151">
                  <c:v>6.8273511326684813E-2</c:v>
                </c:pt>
                <c:pt idx="152">
                  <c:v>6.8273511326684813E-2</c:v>
                </c:pt>
                <c:pt idx="153">
                  <c:v>6.8273511326684813E-2</c:v>
                </c:pt>
                <c:pt idx="154">
                  <c:v>6.8273511326684813E-2</c:v>
                </c:pt>
                <c:pt idx="155">
                  <c:v>6.8273511326684813E-2</c:v>
                </c:pt>
                <c:pt idx="156">
                  <c:v>6.8273511326684813E-2</c:v>
                </c:pt>
                <c:pt idx="157">
                  <c:v>6.8273511326684813E-2</c:v>
                </c:pt>
                <c:pt idx="158">
                  <c:v>6.8273511326684813E-2</c:v>
                </c:pt>
                <c:pt idx="159">
                  <c:v>6.8273511326684813E-2</c:v>
                </c:pt>
                <c:pt idx="160">
                  <c:v>6.8273511326684813E-2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ClustersTimeSeries!$AE$3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ClustersTimeSeries!$AE$4:$AE$164</c:f>
              <c:numCache>
                <c:formatCode>0.00</c:formatCode>
                <c:ptCount val="161"/>
                <c:pt idx="0">
                  <c:v>9.049399603891245E-2</c:v>
                </c:pt>
                <c:pt idx="1">
                  <c:v>9.049399603891245E-2</c:v>
                </c:pt>
                <c:pt idx="2">
                  <c:v>9.049399603891245E-2</c:v>
                </c:pt>
                <c:pt idx="3">
                  <c:v>9.049399603891245E-2</c:v>
                </c:pt>
                <c:pt idx="4">
                  <c:v>9.049399603891245E-2</c:v>
                </c:pt>
                <c:pt idx="5">
                  <c:v>9.049399603891245E-2</c:v>
                </c:pt>
                <c:pt idx="6">
                  <c:v>9.049399603891245E-2</c:v>
                </c:pt>
                <c:pt idx="7">
                  <c:v>9.049399603891245E-2</c:v>
                </c:pt>
                <c:pt idx="8">
                  <c:v>9.049399603891245E-2</c:v>
                </c:pt>
                <c:pt idx="9">
                  <c:v>9.049399603891245E-2</c:v>
                </c:pt>
                <c:pt idx="10">
                  <c:v>9.049399603891245E-2</c:v>
                </c:pt>
                <c:pt idx="11">
                  <c:v>9.049399603891245E-2</c:v>
                </c:pt>
                <c:pt idx="12">
                  <c:v>9.049399603891245E-2</c:v>
                </c:pt>
                <c:pt idx="13">
                  <c:v>9.049399603891245E-2</c:v>
                </c:pt>
                <c:pt idx="14">
                  <c:v>9.049399603891245E-2</c:v>
                </c:pt>
                <c:pt idx="15">
                  <c:v>9.049399603891245E-2</c:v>
                </c:pt>
                <c:pt idx="16">
                  <c:v>9.049399603891245E-2</c:v>
                </c:pt>
                <c:pt idx="17">
                  <c:v>9.049399603891245E-2</c:v>
                </c:pt>
                <c:pt idx="18">
                  <c:v>9.049399603891245E-2</c:v>
                </c:pt>
                <c:pt idx="19">
                  <c:v>9.049399603891245E-2</c:v>
                </c:pt>
                <c:pt idx="20">
                  <c:v>9.049399603891245E-2</c:v>
                </c:pt>
                <c:pt idx="21">
                  <c:v>9.049399603891245E-2</c:v>
                </c:pt>
                <c:pt idx="22">
                  <c:v>9.049399603891245E-2</c:v>
                </c:pt>
                <c:pt idx="23">
                  <c:v>9.049399603891245E-2</c:v>
                </c:pt>
                <c:pt idx="24">
                  <c:v>9.049399603891245E-2</c:v>
                </c:pt>
                <c:pt idx="25">
                  <c:v>9.049399603891245E-2</c:v>
                </c:pt>
                <c:pt idx="26">
                  <c:v>9.049399603891245E-2</c:v>
                </c:pt>
                <c:pt idx="27">
                  <c:v>9.049399603891245E-2</c:v>
                </c:pt>
                <c:pt idx="28">
                  <c:v>9.049399603891245E-2</c:v>
                </c:pt>
                <c:pt idx="29">
                  <c:v>9.049399603891245E-2</c:v>
                </c:pt>
                <c:pt idx="30">
                  <c:v>9.049399603891245E-2</c:v>
                </c:pt>
                <c:pt idx="31">
                  <c:v>9.049399603891245E-2</c:v>
                </c:pt>
                <c:pt idx="32">
                  <c:v>9.049399603891245E-2</c:v>
                </c:pt>
                <c:pt idx="33">
                  <c:v>9.049399603891245E-2</c:v>
                </c:pt>
                <c:pt idx="34">
                  <c:v>9.049399603891245E-2</c:v>
                </c:pt>
                <c:pt idx="35">
                  <c:v>9.049399603891245E-2</c:v>
                </c:pt>
                <c:pt idx="36">
                  <c:v>9.049399603891245E-2</c:v>
                </c:pt>
                <c:pt idx="37">
                  <c:v>9.049399603891245E-2</c:v>
                </c:pt>
                <c:pt idx="38">
                  <c:v>9.049399603891245E-2</c:v>
                </c:pt>
                <c:pt idx="39">
                  <c:v>9.049399603891245E-2</c:v>
                </c:pt>
                <c:pt idx="40">
                  <c:v>9.049399603891245E-2</c:v>
                </c:pt>
                <c:pt idx="41">
                  <c:v>9.049399603891245E-2</c:v>
                </c:pt>
                <c:pt idx="42">
                  <c:v>9.049399603891245E-2</c:v>
                </c:pt>
                <c:pt idx="43">
                  <c:v>9.049399603891245E-2</c:v>
                </c:pt>
                <c:pt idx="44">
                  <c:v>9.049399603891245E-2</c:v>
                </c:pt>
                <c:pt idx="45">
                  <c:v>9.049399603891245E-2</c:v>
                </c:pt>
                <c:pt idx="46">
                  <c:v>9.049399603891245E-2</c:v>
                </c:pt>
                <c:pt idx="47">
                  <c:v>9.049399603891245E-2</c:v>
                </c:pt>
                <c:pt idx="48">
                  <c:v>9.049399603891245E-2</c:v>
                </c:pt>
                <c:pt idx="49">
                  <c:v>9.049399603891245E-2</c:v>
                </c:pt>
                <c:pt idx="50">
                  <c:v>9.049399603891245E-2</c:v>
                </c:pt>
                <c:pt idx="51">
                  <c:v>9.049399603891245E-2</c:v>
                </c:pt>
                <c:pt idx="52">
                  <c:v>9.049399603891245E-2</c:v>
                </c:pt>
                <c:pt idx="53">
                  <c:v>9.049399603891245E-2</c:v>
                </c:pt>
                <c:pt idx="54">
                  <c:v>9.049399603891245E-2</c:v>
                </c:pt>
                <c:pt idx="55">
                  <c:v>9.049399603891245E-2</c:v>
                </c:pt>
                <c:pt idx="56">
                  <c:v>9.049399603891245E-2</c:v>
                </c:pt>
                <c:pt idx="57">
                  <c:v>9.049399603891245E-2</c:v>
                </c:pt>
                <c:pt idx="58">
                  <c:v>9.049399603891245E-2</c:v>
                </c:pt>
                <c:pt idx="59">
                  <c:v>9.049399603891245E-2</c:v>
                </c:pt>
                <c:pt idx="60">
                  <c:v>9.049399603891245E-2</c:v>
                </c:pt>
                <c:pt idx="61">
                  <c:v>9.049399603891245E-2</c:v>
                </c:pt>
                <c:pt idx="62">
                  <c:v>9.049399603891245E-2</c:v>
                </c:pt>
                <c:pt idx="63">
                  <c:v>9.049399603891245E-2</c:v>
                </c:pt>
                <c:pt idx="64">
                  <c:v>9.049399603891245E-2</c:v>
                </c:pt>
                <c:pt idx="65">
                  <c:v>9.049399603891245E-2</c:v>
                </c:pt>
                <c:pt idx="66">
                  <c:v>9.049399603891245E-2</c:v>
                </c:pt>
                <c:pt idx="67">
                  <c:v>9.049399603891245E-2</c:v>
                </c:pt>
                <c:pt idx="68">
                  <c:v>9.049399603891245E-2</c:v>
                </c:pt>
                <c:pt idx="69">
                  <c:v>9.049399603891245E-2</c:v>
                </c:pt>
                <c:pt idx="70">
                  <c:v>9.049399603891245E-2</c:v>
                </c:pt>
                <c:pt idx="71">
                  <c:v>9.049399603891245E-2</c:v>
                </c:pt>
                <c:pt idx="72">
                  <c:v>9.049399603891245E-2</c:v>
                </c:pt>
                <c:pt idx="73">
                  <c:v>9.049399603891245E-2</c:v>
                </c:pt>
                <c:pt idx="74">
                  <c:v>9.049399603891245E-2</c:v>
                </c:pt>
                <c:pt idx="75">
                  <c:v>9.049399603891245E-2</c:v>
                </c:pt>
                <c:pt idx="76">
                  <c:v>9.049399603891245E-2</c:v>
                </c:pt>
                <c:pt idx="77">
                  <c:v>9.049399603891245E-2</c:v>
                </c:pt>
                <c:pt idx="78">
                  <c:v>9.049399603891245E-2</c:v>
                </c:pt>
                <c:pt idx="79">
                  <c:v>9.049399603891245E-2</c:v>
                </c:pt>
                <c:pt idx="80">
                  <c:v>9.049399603891245E-2</c:v>
                </c:pt>
                <c:pt idx="81">
                  <c:v>9.049399603891245E-2</c:v>
                </c:pt>
                <c:pt idx="82">
                  <c:v>9.049399603891245E-2</c:v>
                </c:pt>
                <c:pt idx="83">
                  <c:v>9.049399603891245E-2</c:v>
                </c:pt>
                <c:pt idx="84">
                  <c:v>9.049399603891245E-2</c:v>
                </c:pt>
                <c:pt idx="85">
                  <c:v>9.049399603891245E-2</c:v>
                </c:pt>
                <c:pt idx="86">
                  <c:v>9.049399603891245E-2</c:v>
                </c:pt>
                <c:pt idx="87">
                  <c:v>9.049399603891245E-2</c:v>
                </c:pt>
                <c:pt idx="88">
                  <c:v>9.049399603891245E-2</c:v>
                </c:pt>
                <c:pt idx="89">
                  <c:v>9.049399603891245E-2</c:v>
                </c:pt>
                <c:pt idx="90">
                  <c:v>9.049399603891245E-2</c:v>
                </c:pt>
                <c:pt idx="91">
                  <c:v>9.049399603891245E-2</c:v>
                </c:pt>
                <c:pt idx="92">
                  <c:v>9.049399603891245E-2</c:v>
                </c:pt>
                <c:pt idx="93">
                  <c:v>9.049399603891245E-2</c:v>
                </c:pt>
                <c:pt idx="94">
                  <c:v>9.049399603891245E-2</c:v>
                </c:pt>
                <c:pt idx="95">
                  <c:v>9.049399603891245E-2</c:v>
                </c:pt>
                <c:pt idx="96">
                  <c:v>9.049399603891245E-2</c:v>
                </c:pt>
                <c:pt idx="97">
                  <c:v>9.049399603891245E-2</c:v>
                </c:pt>
                <c:pt idx="98">
                  <c:v>9.049399603891245E-2</c:v>
                </c:pt>
                <c:pt idx="99">
                  <c:v>9.049399603891245E-2</c:v>
                </c:pt>
                <c:pt idx="100">
                  <c:v>9.049399603891245E-2</c:v>
                </c:pt>
                <c:pt idx="101">
                  <c:v>9.049399603891245E-2</c:v>
                </c:pt>
                <c:pt idx="102">
                  <c:v>9.049399603891245E-2</c:v>
                </c:pt>
                <c:pt idx="103">
                  <c:v>9.049399603891245E-2</c:v>
                </c:pt>
                <c:pt idx="104">
                  <c:v>9.049399603891245E-2</c:v>
                </c:pt>
                <c:pt idx="105">
                  <c:v>9.049399603891245E-2</c:v>
                </c:pt>
                <c:pt idx="106">
                  <c:v>9.049399603891245E-2</c:v>
                </c:pt>
                <c:pt idx="107">
                  <c:v>9.049399603891245E-2</c:v>
                </c:pt>
                <c:pt idx="108">
                  <c:v>9.049399603891245E-2</c:v>
                </c:pt>
                <c:pt idx="109">
                  <c:v>9.049399603891245E-2</c:v>
                </c:pt>
                <c:pt idx="110">
                  <c:v>9.049399603891245E-2</c:v>
                </c:pt>
                <c:pt idx="111">
                  <c:v>9.049399603891245E-2</c:v>
                </c:pt>
                <c:pt idx="112">
                  <c:v>9.049399603891245E-2</c:v>
                </c:pt>
                <c:pt idx="113">
                  <c:v>9.049399603891245E-2</c:v>
                </c:pt>
                <c:pt idx="114">
                  <c:v>9.049399603891245E-2</c:v>
                </c:pt>
                <c:pt idx="115">
                  <c:v>9.049399603891245E-2</c:v>
                </c:pt>
                <c:pt idx="116">
                  <c:v>9.049399603891245E-2</c:v>
                </c:pt>
                <c:pt idx="117">
                  <c:v>9.049399603891245E-2</c:v>
                </c:pt>
                <c:pt idx="118">
                  <c:v>9.049399603891245E-2</c:v>
                </c:pt>
                <c:pt idx="119">
                  <c:v>9.049399603891245E-2</c:v>
                </c:pt>
                <c:pt idx="120">
                  <c:v>9.049399603891245E-2</c:v>
                </c:pt>
                <c:pt idx="121">
                  <c:v>9.049399603891245E-2</c:v>
                </c:pt>
                <c:pt idx="122">
                  <c:v>9.049399603891245E-2</c:v>
                </c:pt>
                <c:pt idx="123">
                  <c:v>9.049399603891245E-2</c:v>
                </c:pt>
                <c:pt idx="124">
                  <c:v>9.049399603891245E-2</c:v>
                </c:pt>
                <c:pt idx="125">
                  <c:v>9.049399603891245E-2</c:v>
                </c:pt>
                <c:pt idx="126">
                  <c:v>9.049399603891245E-2</c:v>
                </c:pt>
                <c:pt idx="127">
                  <c:v>9.049399603891245E-2</c:v>
                </c:pt>
                <c:pt idx="128">
                  <c:v>9.049399603891245E-2</c:v>
                </c:pt>
                <c:pt idx="129">
                  <c:v>9.049399603891245E-2</c:v>
                </c:pt>
                <c:pt idx="130">
                  <c:v>9.049399603891245E-2</c:v>
                </c:pt>
                <c:pt idx="131">
                  <c:v>9.049399603891245E-2</c:v>
                </c:pt>
                <c:pt idx="132">
                  <c:v>9.049399603891245E-2</c:v>
                </c:pt>
                <c:pt idx="133">
                  <c:v>9.049399603891245E-2</c:v>
                </c:pt>
                <c:pt idx="134">
                  <c:v>9.049399603891245E-2</c:v>
                </c:pt>
                <c:pt idx="135">
                  <c:v>9.049399603891245E-2</c:v>
                </c:pt>
                <c:pt idx="136">
                  <c:v>9.049399603891245E-2</c:v>
                </c:pt>
                <c:pt idx="137">
                  <c:v>9.049399603891245E-2</c:v>
                </c:pt>
                <c:pt idx="138">
                  <c:v>9.049399603891245E-2</c:v>
                </c:pt>
                <c:pt idx="139">
                  <c:v>9.049399603891245E-2</c:v>
                </c:pt>
                <c:pt idx="140">
                  <c:v>9.049399603891245E-2</c:v>
                </c:pt>
                <c:pt idx="141">
                  <c:v>9.049399603891245E-2</c:v>
                </c:pt>
                <c:pt idx="142">
                  <c:v>9.049399603891245E-2</c:v>
                </c:pt>
                <c:pt idx="143">
                  <c:v>9.049399603891245E-2</c:v>
                </c:pt>
                <c:pt idx="144">
                  <c:v>9.049399603891245E-2</c:v>
                </c:pt>
                <c:pt idx="145">
                  <c:v>9.049399603891245E-2</c:v>
                </c:pt>
                <c:pt idx="146">
                  <c:v>9.049399603891245E-2</c:v>
                </c:pt>
                <c:pt idx="147">
                  <c:v>9.049399603891245E-2</c:v>
                </c:pt>
                <c:pt idx="148">
                  <c:v>9.049399603891245E-2</c:v>
                </c:pt>
                <c:pt idx="149">
                  <c:v>9.049399603891245E-2</c:v>
                </c:pt>
                <c:pt idx="150">
                  <c:v>9.049399603891245E-2</c:v>
                </c:pt>
                <c:pt idx="151">
                  <c:v>9.049399603891245E-2</c:v>
                </c:pt>
                <c:pt idx="152">
                  <c:v>9.049399603891245E-2</c:v>
                </c:pt>
                <c:pt idx="153">
                  <c:v>9.049399603891245E-2</c:v>
                </c:pt>
                <c:pt idx="154">
                  <c:v>9.049399603891245E-2</c:v>
                </c:pt>
                <c:pt idx="155">
                  <c:v>9.049399603891245E-2</c:v>
                </c:pt>
                <c:pt idx="156">
                  <c:v>9.049399603891245E-2</c:v>
                </c:pt>
                <c:pt idx="157">
                  <c:v>9.049399603891245E-2</c:v>
                </c:pt>
                <c:pt idx="158">
                  <c:v>9.049399603891245E-2</c:v>
                </c:pt>
                <c:pt idx="159">
                  <c:v>9.049399603891245E-2</c:v>
                </c:pt>
                <c:pt idx="160">
                  <c:v>9.049399603891245E-2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ClustersTimeSeries!$AF$3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ClustersTimeSeries!$AF$4:$AF$164</c:f>
              <c:numCache>
                <c:formatCode>0.00</c:formatCode>
                <c:ptCount val="161"/>
                <c:pt idx="0">
                  <c:v>4.6053026614457176E-2</c:v>
                </c:pt>
                <c:pt idx="1">
                  <c:v>4.6053026614457176E-2</c:v>
                </c:pt>
                <c:pt idx="2">
                  <c:v>4.6053026614457176E-2</c:v>
                </c:pt>
                <c:pt idx="3">
                  <c:v>4.6053026614457176E-2</c:v>
                </c:pt>
                <c:pt idx="4">
                  <c:v>4.6053026614457176E-2</c:v>
                </c:pt>
                <c:pt idx="5">
                  <c:v>4.6053026614457176E-2</c:v>
                </c:pt>
                <c:pt idx="6">
                  <c:v>4.6053026614457176E-2</c:v>
                </c:pt>
                <c:pt idx="7">
                  <c:v>4.6053026614457176E-2</c:v>
                </c:pt>
                <c:pt idx="8">
                  <c:v>4.6053026614457176E-2</c:v>
                </c:pt>
                <c:pt idx="9">
                  <c:v>4.6053026614457176E-2</c:v>
                </c:pt>
                <c:pt idx="10">
                  <c:v>4.6053026614457176E-2</c:v>
                </c:pt>
                <c:pt idx="11">
                  <c:v>4.6053026614457176E-2</c:v>
                </c:pt>
                <c:pt idx="12">
                  <c:v>4.6053026614457176E-2</c:v>
                </c:pt>
                <c:pt idx="13">
                  <c:v>4.6053026614457176E-2</c:v>
                </c:pt>
                <c:pt idx="14">
                  <c:v>4.6053026614457176E-2</c:v>
                </c:pt>
                <c:pt idx="15">
                  <c:v>4.6053026614457176E-2</c:v>
                </c:pt>
                <c:pt idx="16">
                  <c:v>4.6053026614457176E-2</c:v>
                </c:pt>
                <c:pt idx="17">
                  <c:v>4.6053026614457176E-2</c:v>
                </c:pt>
                <c:pt idx="18">
                  <c:v>4.6053026614457176E-2</c:v>
                </c:pt>
                <c:pt idx="19">
                  <c:v>4.6053026614457176E-2</c:v>
                </c:pt>
                <c:pt idx="20">
                  <c:v>4.6053026614457176E-2</c:v>
                </c:pt>
                <c:pt idx="21">
                  <c:v>4.6053026614457176E-2</c:v>
                </c:pt>
                <c:pt idx="22">
                  <c:v>4.6053026614457176E-2</c:v>
                </c:pt>
                <c:pt idx="23">
                  <c:v>4.6053026614457176E-2</c:v>
                </c:pt>
                <c:pt idx="24">
                  <c:v>4.6053026614457176E-2</c:v>
                </c:pt>
                <c:pt idx="25">
                  <c:v>4.6053026614457176E-2</c:v>
                </c:pt>
                <c:pt idx="26">
                  <c:v>4.6053026614457176E-2</c:v>
                </c:pt>
                <c:pt idx="27">
                  <c:v>4.6053026614457176E-2</c:v>
                </c:pt>
                <c:pt idx="28">
                  <c:v>4.6053026614457176E-2</c:v>
                </c:pt>
                <c:pt idx="29">
                  <c:v>4.6053026614457176E-2</c:v>
                </c:pt>
                <c:pt idx="30">
                  <c:v>4.6053026614457176E-2</c:v>
                </c:pt>
                <c:pt idx="31">
                  <c:v>4.6053026614457176E-2</c:v>
                </c:pt>
                <c:pt idx="32">
                  <c:v>4.6053026614457176E-2</c:v>
                </c:pt>
                <c:pt idx="33">
                  <c:v>4.6053026614457176E-2</c:v>
                </c:pt>
                <c:pt idx="34">
                  <c:v>4.6053026614457176E-2</c:v>
                </c:pt>
                <c:pt idx="35">
                  <c:v>4.6053026614457176E-2</c:v>
                </c:pt>
                <c:pt idx="36">
                  <c:v>4.6053026614457176E-2</c:v>
                </c:pt>
                <c:pt idx="37">
                  <c:v>4.6053026614457176E-2</c:v>
                </c:pt>
                <c:pt idx="38">
                  <c:v>4.6053026614457176E-2</c:v>
                </c:pt>
                <c:pt idx="39">
                  <c:v>4.6053026614457176E-2</c:v>
                </c:pt>
                <c:pt idx="40">
                  <c:v>4.6053026614457176E-2</c:v>
                </c:pt>
                <c:pt idx="41">
                  <c:v>4.6053026614457176E-2</c:v>
                </c:pt>
                <c:pt idx="42">
                  <c:v>4.6053026614457176E-2</c:v>
                </c:pt>
                <c:pt idx="43">
                  <c:v>4.6053026614457176E-2</c:v>
                </c:pt>
                <c:pt idx="44">
                  <c:v>4.6053026614457176E-2</c:v>
                </c:pt>
                <c:pt idx="45">
                  <c:v>4.6053026614457176E-2</c:v>
                </c:pt>
                <c:pt idx="46">
                  <c:v>4.6053026614457176E-2</c:v>
                </c:pt>
                <c:pt idx="47">
                  <c:v>4.6053026614457176E-2</c:v>
                </c:pt>
                <c:pt idx="48">
                  <c:v>4.6053026614457176E-2</c:v>
                </c:pt>
                <c:pt idx="49">
                  <c:v>4.6053026614457176E-2</c:v>
                </c:pt>
                <c:pt idx="50">
                  <c:v>4.6053026614457176E-2</c:v>
                </c:pt>
                <c:pt idx="51">
                  <c:v>4.6053026614457176E-2</c:v>
                </c:pt>
                <c:pt idx="52">
                  <c:v>4.6053026614457176E-2</c:v>
                </c:pt>
                <c:pt idx="53">
                  <c:v>4.6053026614457176E-2</c:v>
                </c:pt>
                <c:pt idx="54">
                  <c:v>4.6053026614457176E-2</c:v>
                </c:pt>
                <c:pt idx="55">
                  <c:v>4.6053026614457176E-2</c:v>
                </c:pt>
                <c:pt idx="56">
                  <c:v>4.6053026614457176E-2</c:v>
                </c:pt>
                <c:pt idx="57">
                  <c:v>4.6053026614457176E-2</c:v>
                </c:pt>
                <c:pt idx="58">
                  <c:v>4.6053026614457176E-2</c:v>
                </c:pt>
                <c:pt idx="59">
                  <c:v>4.6053026614457176E-2</c:v>
                </c:pt>
                <c:pt idx="60">
                  <c:v>4.6053026614457176E-2</c:v>
                </c:pt>
                <c:pt idx="61">
                  <c:v>4.6053026614457176E-2</c:v>
                </c:pt>
                <c:pt idx="62">
                  <c:v>4.6053026614457176E-2</c:v>
                </c:pt>
                <c:pt idx="63">
                  <c:v>4.6053026614457176E-2</c:v>
                </c:pt>
                <c:pt idx="64">
                  <c:v>4.6053026614457176E-2</c:v>
                </c:pt>
                <c:pt idx="65">
                  <c:v>4.6053026614457176E-2</c:v>
                </c:pt>
                <c:pt idx="66">
                  <c:v>4.6053026614457176E-2</c:v>
                </c:pt>
                <c:pt idx="67">
                  <c:v>4.6053026614457176E-2</c:v>
                </c:pt>
                <c:pt idx="68">
                  <c:v>4.6053026614457176E-2</c:v>
                </c:pt>
                <c:pt idx="69">
                  <c:v>4.6053026614457176E-2</c:v>
                </c:pt>
                <c:pt idx="70">
                  <c:v>4.6053026614457176E-2</c:v>
                </c:pt>
                <c:pt idx="71">
                  <c:v>4.6053026614457176E-2</c:v>
                </c:pt>
                <c:pt idx="72">
                  <c:v>4.6053026614457176E-2</c:v>
                </c:pt>
                <c:pt idx="73">
                  <c:v>4.6053026614457176E-2</c:v>
                </c:pt>
                <c:pt idx="74">
                  <c:v>4.6053026614457176E-2</c:v>
                </c:pt>
                <c:pt idx="75">
                  <c:v>4.6053026614457176E-2</c:v>
                </c:pt>
                <c:pt idx="76">
                  <c:v>4.6053026614457176E-2</c:v>
                </c:pt>
                <c:pt idx="77">
                  <c:v>4.6053026614457176E-2</c:v>
                </c:pt>
                <c:pt idx="78">
                  <c:v>4.6053026614457176E-2</c:v>
                </c:pt>
                <c:pt idx="79">
                  <c:v>4.6053026614457176E-2</c:v>
                </c:pt>
                <c:pt idx="80">
                  <c:v>4.6053026614457176E-2</c:v>
                </c:pt>
                <c:pt idx="81">
                  <c:v>4.6053026614457176E-2</c:v>
                </c:pt>
                <c:pt idx="82">
                  <c:v>4.6053026614457176E-2</c:v>
                </c:pt>
                <c:pt idx="83">
                  <c:v>4.6053026614457176E-2</c:v>
                </c:pt>
                <c:pt idx="84">
                  <c:v>4.6053026614457176E-2</c:v>
                </c:pt>
                <c:pt idx="85">
                  <c:v>4.6053026614457176E-2</c:v>
                </c:pt>
                <c:pt idx="86">
                  <c:v>4.6053026614457176E-2</c:v>
                </c:pt>
                <c:pt idx="87">
                  <c:v>4.6053026614457176E-2</c:v>
                </c:pt>
                <c:pt idx="88">
                  <c:v>4.6053026614457176E-2</c:v>
                </c:pt>
                <c:pt idx="89">
                  <c:v>4.6053026614457176E-2</c:v>
                </c:pt>
                <c:pt idx="90">
                  <c:v>4.6053026614457176E-2</c:v>
                </c:pt>
                <c:pt idx="91">
                  <c:v>4.6053026614457176E-2</c:v>
                </c:pt>
                <c:pt idx="92">
                  <c:v>4.6053026614457176E-2</c:v>
                </c:pt>
                <c:pt idx="93">
                  <c:v>4.6053026614457176E-2</c:v>
                </c:pt>
                <c:pt idx="94">
                  <c:v>4.6053026614457176E-2</c:v>
                </c:pt>
                <c:pt idx="95">
                  <c:v>4.6053026614457176E-2</c:v>
                </c:pt>
                <c:pt idx="96">
                  <c:v>4.6053026614457176E-2</c:v>
                </c:pt>
                <c:pt idx="97">
                  <c:v>4.6053026614457176E-2</c:v>
                </c:pt>
                <c:pt idx="98">
                  <c:v>4.6053026614457176E-2</c:v>
                </c:pt>
                <c:pt idx="99">
                  <c:v>4.6053026614457176E-2</c:v>
                </c:pt>
                <c:pt idx="100">
                  <c:v>4.6053026614457176E-2</c:v>
                </c:pt>
                <c:pt idx="101">
                  <c:v>4.6053026614457176E-2</c:v>
                </c:pt>
                <c:pt idx="102">
                  <c:v>4.6053026614457176E-2</c:v>
                </c:pt>
                <c:pt idx="103">
                  <c:v>4.6053026614457176E-2</c:v>
                </c:pt>
                <c:pt idx="104">
                  <c:v>4.6053026614457176E-2</c:v>
                </c:pt>
                <c:pt idx="105">
                  <c:v>4.6053026614457176E-2</c:v>
                </c:pt>
                <c:pt idx="106">
                  <c:v>4.6053026614457176E-2</c:v>
                </c:pt>
                <c:pt idx="107">
                  <c:v>4.6053026614457176E-2</c:v>
                </c:pt>
                <c:pt idx="108">
                  <c:v>4.6053026614457176E-2</c:v>
                </c:pt>
                <c:pt idx="109">
                  <c:v>4.6053026614457176E-2</c:v>
                </c:pt>
                <c:pt idx="110">
                  <c:v>4.6053026614457176E-2</c:v>
                </c:pt>
                <c:pt idx="111">
                  <c:v>4.6053026614457176E-2</c:v>
                </c:pt>
                <c:pt idx="112">
                  <c:v>4.6053026614457176E-2</c:v>
                </c:pt>
                <c:pt idx="113">
                  <c:v>4.6053026614457176E-2</c:v>
                </c:pt>
                <c:pt idx="114">
                  <c:v>4.6053026614457176E-2</c:v>
                </c:pt>
                <c:pt idx="115">
                  <c:v>4.6053026614457176E-2</c:v>
                </c:pt>
                <c:pt idx="116">
                  <c:v>4.6053026614457176E-2</c:v>
                </c:pt>
                <c:pt idx="117">
                  <c:v>4.6053026614457176E-2</c:v>
                </c:pt>
                <c:pt idx="118">
                  <c:v>4.6053026614457176E-2</c:v>
                </c:pt>
                <c:pt idx="119">
                  <c:v>4.6053026614457176E-2</c:v>
                </c:pt>
                <c:pt idx="120">
                  <c:v>4.6053026614457176E-2</c:v>
                </c:pt>
                <c:pt idx="121">
                  <c:v>4.6053026614457176E-2</c:v>
                </c:pt>
                <c:pt idx="122">
                  <c:v>4.6053026614457176E-2</c:v>
                </c:pt>
                <c:pt idx="123">
                  <c:v>4.6053026614457176E-2</c:v>
                </c:pt>
                <c:pt idx="124">
                  <c:v>4.6053026614457176E-2</c:v>
                </c:pt>
                <c:pt idx="125">
                  <c:v>4.6053026614457176E-2</c:v>
                </c:pt>
                <c:pt idx="126">
                  <c:v>4.6053026614457176E-2</c:v>
                </c:pt>
                <c:pt idx="127">
                  <c:v>4.6053026614457176E-2</c:v>
                </c:pt>
                <c:pt idx="128">
                  <c:v>4.6053026614457176E-2</c:v>
                </c:pt>
                <c:pt idx="129">
                  <c:v>4.6053026614457176E-2</c:v>
                </c:pt>
                <c:pt idx="130">
                  <c:v>4.6053026614457176E-2</c:v>
                </c:pt>
                <c:pt idx="131">
                  <c:v>4.6053026614457176E-2</c:v>
                </c:pt>
                <c:pt idx="132">
                  <c:v>4.6053026614457176E-2</c:v>
                </c:pt>
                <c:pt idx="133">
                  <c:v>4.6053026614457176E-2</c:v>
                </c:pt>
                <c:pt idx="134">
                  <c:v>4.6053026614457176E-2</c:v>
                </c:pt>
                <c:pt idx="135">
                  <c:v>4.6053026614457176E-2</c:v>
                </c:pt>
                <c:pt idx="136">
                  <c:v>4.6053026614457176E-2</c:v>
                </c:pt>
                <c:pt idx="137">
                  <c:v>4.6053026614457176E-2</c:v>
                </c:pt>
                <c:pt idx="138">
                  <c:v>4.6053026614457176E-2</c:v>
                </c:pt>
                <c:pt idx="139">
                  <c:v>4.6053026614457176E-2</c:v>
                </c:pt>
                <c:pt idx="140">
                  <c:v>4.6053026614457176E-2</c:v>
                </c:pt>
                <c:pt idx="141">
                  <c:v>4.6053026614457176E-2</c:v>
                </c:pt>
                <c:pt idx="142">
                  <c:v>4.6053026614457176E-2</c:v>
                </c:pt>
                <c:pt idx="143">
                  <c:v>4.6053026614457176E-2</c:v>
                </c:pt>
                <c:pt idx="144">
                  <c:v>4.6053026614457176E-2</c:v>
                </c:pt>
                <c:pt idx="145">
                  <c:v>4.6053026614457176E-2</c:v>
                </c:pt>
                <c:pt idx="146">
                  <c:v>4.6053026614457176E-2</c:v>
                </c:pt>
                <c:pt idx="147">
                  <c:v>4.6053026614457176E-2</c:v>
                </c:pt>
                <c:pt idx="148">
                  <c:v>4.6053026614457176E-2</c:v>
                </c:pt>
                <c:pt idx="149">
                  <c:v>4.6053026614457176E-2</c:v>
                </c:pt>
                <c:pt idx="150">
                  <c:v>4.6053026614457176E-2</c:v>
                </c:pt>
                <c:pt idx="151">
                  <c:v>4.6053026614457176E-2</c:v>
                </c:pt>
                <c:pt idx="152">
                  <c:v>4.6053026614457176E-2</c:v>
                </c:pt>
                <c:pt idx="153">
                  <c:v>4.6053026614457176E-2</c:v>
                </c:pt>
                <c:pt idx="154">
                  <c:v>4.6053026614457176E-2</c:v>
                </c:pt>
                <c:pt idx="155">
                  <c:v>4.6053026614457176E-2</c:v>
                </c:pt>
                <c:pt idx="156">
                  <c:v>4.6053026614457176E-2</c:v>
                </c:pt>
                <c:pt idx="157">
                  <c:v>4.6053026614457176E-2</c:v>
                </c:pt>
                <c:pt idx="158">
                  <c:v>4.6053026614457176E-2</c:v>
                </c:pt>
                <c:pt idx="159">
                  <c:v>4.6053026614457176E-2</c:v>
                </c:pt>
                <c:pt idx="160">
                  <c:v>4.6053026614457176E-2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4120"/>
        <c:axId val="190801768"/>
      </c:lineChart>
      <c:dateAx>
        <c:axId val="1908041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76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12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URLs, punctuations, numbers, and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3.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“clean text” for every Reddit post 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dimensional 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Clustering and 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4. 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34282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331765" y="627809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447522" y="5826068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component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6596127" y="5128624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6689459" y="4614707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7810241" y="5413094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726725" y="4578989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583810" y="5147061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7" y="5394726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561129" y="5841659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264181" y="4554158"/>
            <a:ext cx="2722459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632821" y="5891840"/>
            <a:ext cx="675952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40378"/>
              </p:ext>
            </p:extLst>
          </p:nvPr>
        </p:nvGraphicFramePr>
        <p:xfrm>
          <a:off x="8476682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82882"/>
              </p:ext>
            </p:extLst>
          </p:nvPr>
        </p:nvGraphicFramePr>
        <p:xfrm>
          <a:off x="4342383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599421"/>
              </p:ext>
            </p:extLst>
          </p:nvPr>
        </p:nvGraphicFramePr>
        <p:xfrm>
          <a:off x="236756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789331"/>
              </p:ext>
            </p:extLst>
          </p:nvPr>
        </p:nvGraphicFramePr>
        <p:xfrm>
          <a:off x="8493125" y="488067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85338"/>
              </p:ext>
            </p:extLst>
          </p:nvPr>
        </p:nvGraphicFramePr>
        <p:xfrm>
          <a:off x="4351556" y="494024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58318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093016" y="103196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493882" y="1062898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048566" y="82734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408157" y="869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9292136" y="368372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3"/>
          </p:cNvCxnSpPr>
          <p:nvPr/>
        </p:nvCxnSpPr>
        <p:spPr>
          <a:xfrm flipV="1">
            <a:off x="9770269" y="3288062"/>
            <a:ext cx="191318" cy="956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9247686" y="347910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9936479" y="31417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820742" y="3288062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977162" y="314971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312107" y="136740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339080" y="117230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07200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07200" y="543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11703" y="57175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7200" y="60037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8650" y="50902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78650" y="53785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8650" y="56586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8650" y="59509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World's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first flight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biofuel takes off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7810500" y="1619250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41501" y="14478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01510" y="51384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72960" y="5085645"/>
            <a:ext cx="318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of discussions shifted from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“internal combustion engines vs. electric vehicles”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“fuel cell vehicles and building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infrastructure for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batteries”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9502410" y="1258033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372401" y="1078147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06654" y="595516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978104" y="5902393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EU renewable energy directive 2009/28/EC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9824487" y="1258033"/>
            <a:ext cx="4144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9726418" y="106289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816024" y="622692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87474" y="6174147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 approves world's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largest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solar energy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(2010)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H="1" flipV="1">
            <a:off x="10848908" y="1343758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10763183" y="113450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58978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030428" y="50902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IEA reports that Australian rooftop solar is among cheapest in the world (2015)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3221288" y="3461950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135563" y="325269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851358" y="56600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022808" y="5607255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France’s climate plan, and the public water supplies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(Scotland)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 regulations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(2017)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58978" y="627814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30428" y="622536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Fukushima’s radioactive water leak revealed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75426" y="624378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820742" y="3291071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977162" y="315272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6384622" y="3796706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6541042" y="365835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456074" y="3627208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646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45864" cy="909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20" y="0"/>
            <a:ext cx="4245864" cy="909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0"/>
            <a:ext cx="4245864" cy="9098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3889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672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4267200" cy="914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0"/>
            <a:ext cx="4267200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18710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77" y="0"/>
            <a:ext cx="4314613" cy="924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37" y="2540"/>
            <a:ext cx="4314613" cy="924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3" y="0"/>
            <a:ext cx="4314613" cy="924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2331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332393" cy="928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332393" cy="928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332393" cy="92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5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9" y="-754"/>
            <a:ext cx="4261273" cy="913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261273" cy="913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261273" cy="91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7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84950" y="5551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4950" y="481977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819770"/>
            <a:ext cx="8683378" cy="44800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2" y="55513"/>
            <a:ext cx="8679636" cy="4402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13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023960"/>
              </p:ext>
            </p:extLst>
          </p:nvPr>
        </p:nvGraphicFramePr>
        <p:xfrm>
          <a:off x="3091251" y="3775118"/>
          <a:ext cx="4634448" cy="286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833200"/>
              </p:ext>
            </p:extLst>
          </p:nvPr>
        </p:nvGraphicFramePr>
        <p:xfrm>
          <a:off x="7925852" y="3769461"/>
          <a:ext cx="4634448" cy="328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8332" y="1666894"/>
            <a:ext cx="21226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2788" y="73512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30604" y="4013955"/>
            <a:ext cx="21226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65184" y="233296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778098" y="1534826"/>
            <a:ext cx="2096790" cy="3470127"/>
            <a:chOff x="3924239" y="2437321"/>
            <a:chExt cx="1648442" cy="27281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>
              <a:endCxn id="34" idx="0"/>
            </p:cNvCxnSpPr>
            <p:nvPr/>
          </p:nvCxnSpPr>
          <p:spPr>
            <a:xfrm flipV="1">
              <a:off x="4637160" y="2437321"/>
              <a:ext cx="935521" cy="1249526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34" idx="4"/>
            </p:cNvCxnSpPr>
            <p:nvPr/>
          </p:nvCxnSpPr>
          <p:spPr>
            <a:xfrm>
              <a:off x="4623358" y="3814553"/>
              <a:ext cx="949323" cy="1350894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1455010" y="436933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48" y="490244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53555" y="6007459"/>
            <a:ext cx="21674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4198" y="48553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213142" y="11620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900452" y="374292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083306" y="370797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33522" y="1469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  <a:endParaRPr lang="en-IN" sz="1800" b="1" dirty="0"/>
          </a:p>
        </p:txBody>
      </p:sp>
      <p:sp>
        <p:nvSpPr>
          <p:cNvPr id="34" name="Oval 33"/>
          <p:cNvSpPr/>
          <p:nvPr/>
        </p:nvSpPr>
        <p:spPr>
          <a:xfrm>
            <a:off x="2772999" y="1534826"/>
            <a:ext cx="203781" cy="3470127"/>
          </a:xfrm>
          <a:prstGeom prst="ellipse">
            <a:avLst/>
          </a:prstGeom>
          <a:noFill/>
          <a:ln w="19050">
            <a:solidFill>
              <a:srgbClr val="1355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pSp>
        <p:nvGrpSpPr>
          <p:cNvPr id="48" name="Group 47"/>
          <p:cNvGrpSpPr/>
          <p:nvPr/>
        </p:nvGrpSpPr>
        <p:grpSpPr>
          <a:xfrm>
            <a:off x="2892855" y="599408"/>
            <a:ext cx="9687767" cy="2781301"/>
            <a:chOff x="1" y="0"/>
            <a:chExt cx="6535398" cy="2781301"/>
          </a:xfrm>
        </p:grpSpPr>
        <p:graphicFrame>
          <p:nvGraphicFramePr>
            <p:cNvPr id="49" name="Chart 48"/>
            <p:cNvGraphicFramePr/>
            <p:nvPr>
              <p:extLst>
                <p:ext uri="{D42A27DB-BD31-4B8C-83A1-F6EECF244321}">
                  <p14:modId xmlns:p14="http://schemas.microsoft.com/office/powerpoint/2010/main" val="292413974"/>
                </p:ext>
              </p:extLst>
            </p:nvPr>
          </p:nvGraphicFramePr>
          <p:xfrm>
            <a:off x="1" y="0"/>
            <a:ext cx="6535398" cy="2781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50" name="Oval 49"/>
            <p:cNvSpPr/>
            <p:nvPr/>
          </p:nvSpPr>
          <p:spPr>
            <a:xfrm>
              <a:off x="476253" y="219076"/>
              <a:ext cx="266700" cy="235267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IN" sz="110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475282" y="3356068"/>
            <a:ext cx="26210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Top 25 subreddits by posts count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337065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78056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29721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591388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65992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617121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8455640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115486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508725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344924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903856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718036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03540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5" name="TextBox 64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101725" y="1066800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511300" y="1089025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57275" y="86218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425575" y="89535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38292</TotalTime>
  <Words>901</Words>
  <Application>Microsoft Office PowerPoint</Application>
  <PresentationFormat>A3 Paper (297x420 mm)</PresentationFormat>
  <Paragraphs>274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201</cp:revision>
  <dcterms:created xsi:type="dcterms:W3CDTF">2021-12-20T22:01:32Z</dcterms:created>
  <dcterms:modified xsi:type="dcterms:W3CDTF">2022-02-16T22:31:38Z</dcterms:modified>
</cp:coreProperties>
</file>